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3" r:id="rId2"/>
    <p:sldId id="302" r:id="rId3"/>
    <p:sldId id="301" r:id="rId4"/>
    <p:sldId id="300" r:id="rId5"/>
    <p:sldId id="256" r:id="rId6"/>
    <p:sldId id="257" r:id="rId7"/>
    <p:sldId id="307" r:id="rId8"/>
    <p:sldId id="304" r:id="rId9"/>
    <p:sldId id="275" r:id="rId10"/>
    <p:sldId id="270" r:id="rId11"/>
    <p:sldId id="271" r:id="rId12"/>
    <p:sldId id="272" r:id="rId13"/>
    <p:sldId id="273" r:id="rId14"/>
    <p:sldId id="276" r:id="rId15"/>
    <p:sldId id="277" r:id="rId16"/>
    <p:sldId id="278" r:id="rId17"/>
    <p:sldId id="279" r:id="rId18"/>
    <p:sldId id="311" r:id="rId19"/>
    <p:sldId id="313" r:id="rId20"/>
    <p:sldId id="285" r:id="rId21"/>
    <p:sldId id="286" r:id="rId22"/>
    <p:sldId id="287" r:id="rId23"/>
    <p:sldId id="288" r:id="rId24"/>
    <p:sldId id="312" r:id="rId25"/>
    <p:sldId id="309" r:id="rId26"/>
    <p:sldId id="310" r:id="rId27"/>
    <p:sldId id="314" r:id="rId28"/>
    <p:sldId id="306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2C092E8-4D0B-4CF8-9F0D-262C673CA074}">
          <p14:sldIdLst>
            <p14:sldId id="303"/>
            <p14:sldId id="302"/>
            <p14:sldId id="301"/>
            <p14:sldId id="300"/>
            <p14:sldId id="256"/>
            <p14:sldId id="257"/>
          </p14:sldIdLst>
        </p14:section>
        <p14:section name="Раздел без заголовка" id="{BBF6FAC2-D851-4931-B813-49D17B473BCA}">
          <p14:sldIdLst/>
        </p14:section>
        <p14:section name="Раздел без заголовка" id="{2AC76B8B-F005-4205-82E8-6B00DF8773CD}">
          <p14:sldIdLst>
            <p14:sldId id="307"/>
            <p14:sldId id="304"/>
            <p14:sldId id="275"/>
            <p14:sldId id="270"/>
            <p14:sldId id="271"/>
            <p14:sldId id="272"/>
            <p14:sldId id="273"/>
            <p14:sldId id="276"/>
            <p14:sldId id="277"/>
            <p14:sldId id="278"/>
            <p14:sldId id="279"/>
            <p14:sldId id="311"/>
            <p14:sldId id="313"/>
            <p14:sldId id="285"/>
            <p14:sldId id="286"/>
            <p14:sldId id="287"/>
            <p14:sldId id="288"/>
            <p14:sldId id="312"/>
            <p14:sldId id="309"/>
            <p14:sldId id="310"/>
            <p14:sldId id="314"/>
            <p14:sldId id="3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5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42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2EADC-3AC6-4764-A880-F39F2F4C2093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80F66-4BAD-48DC-9A28-E117BC102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512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2CC5-EC83-4FEF-93CD-3C192C6300F9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D472E-518F-4B41-82B1-A07F9D4CF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57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2CC5-EC83-4FEF-93CD-3C192C6300F9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D472E-518F-4B41-82B1-A07F9D4CF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27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2CC5-EC83-4FEF-93CD-3C192C6300F9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D472E-518F-4B41-82B1-A07F9D4CF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85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2CC5-EC83-4FEF-93CD-3C192C6300F9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D472E-518F-4B41-82B1-A07F9D4CF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22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2CC5-EC83-4FEF-93CD-3C192C6300F9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D472E-518F-4B41-82B1-A07F9D4CF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7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2CC5-EC83-4FEF-93CD-3C192C6300F9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D472E-518F-4B41-82B1-A07F9D4CF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1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2CC5-EC83-4FEF-93CD-3C192C6300F9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D472E-518F-4B41-82B1-A07F9D4CF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75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2CC5-EC83-4FEF-93CD-3C192C6300F9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D472E-518F-4B41-82B1-A07F9D4CF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76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2CC5-EC83-4FEF-93CD-3C192C6300F9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D472E-518F-4B41-82B1-A07F9D4CF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3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2CC5-EC83-4FEF-93CD-3C192C6300F9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D472E-518F-4B41-82B1-A07F9D4CF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34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2CC5-EC83-4FEF-93CD-3C192C6300F9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D472E-518F-4B41-82B1-A07F9D4CF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882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F2CC5-EC83-4FEF-93CD-3C192C6300F9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D472E-518F-4B41-82B1-A07F9D4CF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53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9817"/>
            <a:ext cx="9144000" cy="936580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Нукутский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857456"/>
            <a:ext cx="9631680" cy="3242899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в юго-западной части Иркутской области.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центр п. </a:t>
            </a:r>
            <a:r>
              <a:rPr lang="ru-R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Новонукутский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района входит 10 муниципальный образований.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района компактной формы, несколько вытянута с северо-запада на юго-восток, рассекается заливом Братского водохранилища.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территории 2400кв.км.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48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528" y="2870654"/>
            <a:ext cx="5704553" cy="37783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17" y="365125"/>
            <a:ext cx="5896983" cy="390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9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401" y="3223350"/>
            <a:ext cx="5152328" cy="34125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0" y="365125"/>
            <a:ext cx="5976832" cy="395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3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23" y="365125"/>
            <a:ext cx="11119353" cy="5918110"/>
          </a:xfrm>
        </p:spPr>
      </p:pic>
    </p:spTree>
    <p:extLst>
      <p:ext uri="{BB962C8B-B14F-4D97-AF65-F5344CB8AC3E}">
        <p14:creationId xmlns:p14="http://schemas.microsoft.com/office/powerpoint/2010/main" val="190683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844" y="2753089"/>
            <a:ext cx="5905875" cy="38567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4" y="222069"/>
            <a:ext cx="5734594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0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000" dirty="0" smtClean="0"/>
              <a:t/>
            </a:r>
            <a:br>
              <a:rPr lang="ru-RU" sz="1000" dirty="0" smtClean="0"/>
            </a:br>
            <a:endParaRPr lang="ru-RU" sz="1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17" y="1027906"/>
            <a:ext cx="9261566" cy="5371537"/>
          </a:xfrm>
        </p:spPr>
      </p:pic>
      <p:sp>
        <p:nvSpPr>
          <p:cNvPr id="4" name="Прямоугольник 3"/>
          <p:cNvSpPr/>
          <p:nvPr/>
        </p:nvSpPr>
        <p:spPr>
          <a:xfrm>
            <a:off x="2702058" y="104576"/>
            <a:ext cx="6787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МБОУ </a:t>
            </a:r>
            <a:r>
              <a:rPr lang="ru-RU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Харетская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СОШ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95441" y="1690687"/>
            <a:ext cx="3801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читель-дефектолог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69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17" y="365125"/>
            <a:ext cx="10370166" cy="6257744"/>
          </a:xfrm>
        </p:spPr>
      </p:pic>
    </p:spTree>
    <p:extLst>
      <p:ext uri="{BB962C8B-B14F-4D97-AF65-F5344CB8AC3E}">
        <p14:creationId xmlns:p14="http://schemas.microsoft.com/office/powerpoint/2010/main" val="165946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29" y="2718997"/>
            <a:ext cx="5837355" cy="38915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93" y="276637"/>
            <a:ext cx="5639236" cy="463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9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143" y="3103737"/>
            <a:ext cx="5444658" cy="357631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4"/>
            <a:ext cx="5070943" cy="350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9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9673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МБОУ </a:t>
            </a:r>
            <a:r>
              <a:rPr lang="ru-RU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Новоленинская</a:t>
            </a:r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СОШ</a:t>
            </a:r>
            <a:b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ru-R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Shape 1"/>
          <p:cNvPicPr/>
          <p:nvPr/>
        </p:nvPicPr>
        <p:blipFill>
          <a:blip r:embed="rId2"/>
          <a:stretch/>
        </p:blipFill>
        <p:spPr>
          <a:xfrm>
            <a:off x="377687" y="1490870"/>
            <a:ext cx="10976113" cy="50490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53948" y="1649896"/>
            <a:ext cx="37967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математики</a:t>
            </a:r>
          </a:p>
          <a:p>
            <a:pPr algn="ctr"/>
            <a:r>
              <a:rPr lang="ru-RU" sz="28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8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изики</a:t>
            </a:r>
          </a:p>
          <a:p>
            <a:pPr algn="ctr"/>
            <a:r>
              <a:rPr lang="ru-RU" sz="28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ачальных классов</a:t>
            </a:r>
            <a:endParaRPr lang="ru-RU" sz="28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15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Shape 3"/>
          <p:cNvPicPr/>
          <p:nvPr/>
        </p:nvPicPr>
        <p:blipFill>
          <a:blip r:embed="rId2"/>
          <a:stretch/>
        </p:blipFill>
        <p:spPr>
          <a:xfrm>
            <a:off x="1371601" y="636103"/>
            <a:ext cx="9362660" cy="590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7583" y="1762443"/>
            <a:ext cx="8416834" cy="19698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сеть района: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0417" y="2739890"/>
            <a:ext cx="9144000" cy="1655762"/>
          </a:xfrm>
        </p:spPr>
        <p:txBody>
          <a:bodyPr>
            <a:noAutofit/>
          </a:bodyPr>
          <a:lstStyle/>
          <a:p>
            <a:endParaRPr lang="ru-RU" sz="3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средних школ;</a:t>
            </a:r>
          </a:p>
          <a:p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основных школ;</a:t>
            </a:r>
          </a:p>
          <a:p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дошкольных учреждений;</a:t>
            </a:r>
          </a:p>
          <a:p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учреждения дополнительного образования</a:t>
            </a:r>
            <a:endParaRPr lang="ru-R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46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32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407" y="1288456"/>
            <a:ext cx="8645068" cy="5269097"/>
          </a:xfrm>
        </p:spPr>
      </p:pic>
      <p:sp>
        <p:nvSpPr>
          <p:cNvPr id="5" name="Прямоугольник 4"/>
          <p:cNvSpPr/>
          <p:nvPr/>
        </p:nvSpPr>
        <p:spPr>
          <a:xfrm>
            <a:off x="2007027" y="104576"/>
            <a:ext cx="8177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МБОУ Первомайская СОШ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4287" y="4441370"/>
            <a:ext cx="41365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педагог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7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0" y="365125"/>
            <a:ext cx="6103594" cy="36190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2415460"/>
            <a:ext cx="5358071" cy="420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7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9" y="162381"/>
            <a:ext cx="6630397" cy="30566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273" y="3707523"/>
            <a:ext cx="6522311" cy="300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3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097" y="2713732"/>
            <a:ext cx="6036142" cy="39352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4" y="365125"/>
            <a:ext cx="5772093" cy="34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8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МБОУ </a:t>
            </a:r>
            <a:r>
              <a:rPr lang="ru-RU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Большебаяновская</a:t>
            </a:r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ООШ</a:t>
            </a:r>
            <a:endParaRPr lang="ru-R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6533777" y="2445026"/>
            <a:ext cx="463780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русского языка и литературы</a:t>
            </a:r>
          </a:p>
          <a:p>
            <a:pPr algn="ctr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и обществознания</a:t>
            </a:r>
          </a:p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атематики и физики</a:t>
            </a:r>
          </a:p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аместитель директора по учебно-воспитательной работе</a:t>
            </a:r>
          </a:p>
          <a:p>
            <a:pPr algn="ctr"/>
            <a:endParaRPr lang="ru-RU" sz="2400" dirty="0">
              <a:ln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971495-A9F5-71A1-2AC0-6A982164E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94" y="2087217"/>
            <a:ext cx="5398483" cy="391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2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МБОУ </a:t>
            </a:r>
            <a:r>
              <a:rPr lang="ru-RU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Зунгарская</a:t>
            </a:r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ООШ</a:t>
            </a:r>
            <a:endParaRPr lang="ru-R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8ED57A62-AB2E-8254-D475-0E9707387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3" t="22623" r="37105" b="30629"/>
          <a:stretch/>
        </p:blipFill>
        <p:spPr>
          <a:xfrm>
            <a:off x="1113183" y="1490869"/>
            <a:ext cx="10853530" cy="485029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637722" y="1967948"/>
            <a:ext cx="75415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классов.</a:t>
            </a:r>
          </a:p>
          <a:p>
            <a:r>
              <a:rPr lang="ru-RU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английского языка</a:t>
            </a:r>
            <a:endParaRPr lang="ru-RU" sz="32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41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E9ECE2-912F-AF68-317B-8956ADD23F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8"/>
          <a:stretch/>
        </p:blipFill>
        <p:spPr>
          <a:xfrm>
            <a:off x="5943601" y="2842592"/>
            <a:ext cx="5804451" cy="33343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AEE433-6B95-2045-2235-9D833805B9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3"/>
          <a:stretch/>
        </p:blipFill>
        <p:spPr>
          <a:xfrm>
            <a:off x="1017105" y="655983"/>
            <a:ext cx="4747591" cy="302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5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0"/>
                <a:solidFill>
                  <a:schemeClr val="accent1"/>
                </a:solidFill>
              </a:rPr>
              <a:t>МБДОУ </a:t>
            </a:r>
            <a:r>
              <a:rPr lang="ru-RU" b="1" dirty="0" err="1" smtClean="0">
                <a:ln w="0"/>
                <a:solidFill>
                  <a:schemeClr val="accent1"/>
                </a:solidFill>
              </a:rPr>
              <a:t>Новонукутский</a:t>
            </a:r>
            <a:r>
              <a:rPr lang="ru-RU" b="1" dirty="0" smtClean="0">
                <a:ln w="0"/>
                <a:solidFill>
                  <a:schemeClr val="accent1"/>
                </a:solidFill>
              </a:rPr>
              <a:t> детский сад № 6</a:t>
            </a:r>
            <a:endParaRPr lang="ru-RU" b="1" dirty="0">
              <a:ln w="0"/>
              <a:solidFill>
                <a:schemeClr val="accent1"/>
              </a:solidFill>
            </a:endParaRPr>
          </a:p>
        </p:txBody>
      </p:sp>
      <p:pic>
        <p:nvPicPr>
          <p:cNvPr id="4" name="Picutre 2"/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2020956" y="1879496"/>
            <a:ext cx="9332844" cy="43513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16017" y="4055165"/>
            <a:ext cx="43135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</a:t>
            </a:r>
          </a:p>
          <a:p>
            <a:pPr algn="ctr"/>
            <a:r>
              <a:rPr lang="ru-RU" sz="280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едагог-психолог</a:t>
            </a:r>
          </a:p>
          <a:p>
            <a:pPr algn="ctr"/>
            <a:r>
              <a:rPr lang="ru-RU" sz="280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 дополнительного образования</a:t>
            </a:r>
            <a:endParaRPr lang="ru-RU" sz="2800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9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458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49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25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846" y="640080"/>
            <a:ext cx="9505406" cy="4683034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образования администрации МО "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Нукутский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район" Горохова Валентина Ивановна, тел.89025430659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МКУ "Центр образования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Нукутского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района"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Шерагулова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Нина Викторовна, тел.89500984367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4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0080" y="235130"/>
            <a:ext cx="11090366" cy="6309361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жильем по договорам социального найма.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расходов по оплате жилых помещений, отопления и освещения осуществляется через соцзащиту на основании Постановления Правительства Иркутской области от 21 января 2011 г. № 1/1-пп «О Порядке организации возмещения расходов, связанных с предоставлением педагогическим работникам государственных учреждений Иркутской области и муниципальных образовательных учреждений мер социальной поддержки по оплате жилого помещения и коммунальных услуг" и Закона Иркутской области от 13 декабря 2008 г. № 113-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 мерах социальной поддержки по оплате жилых помещений, отопления и освещения для отдельных категорий педагогических работников в Иркутской области».</a:t>
            </a:r>
          </a:p>
        </p:txBody>
      </p:sp>
    </p:spTree>
    <p:extLst>
      <p:ext uri="{BB962C8B-B14F-4D97-AF65-F5344CB8AC3E}">
        <p14:creationId xmlns:p14="http://schemas.microsoft.com/office/powerpoint/2010/main" val="235638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025" y="54319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031966"/>
          </a:xfrm>
        </p:spPr>
        <p:txBody>
          <a:bodyPr>
            <a:normAutofit/>
          </a:bodyPr>
          <a:lstStyle/>
          <a:p>
            <a:r>
              <a:rPr lang="ru-RU" sz="1000" dirty="0" smtClean="0">
                <a:solidFill>
                  <a:srgbClr val="0070C0"/>
                </a:solidFill>
              </a:rPr>
              <a:t/>
            </a:r>
            <a:br>
              <a:rPr lang="ru-RU" sz="1000" dirty="0" smtClean="0">
                <a:solidFill>
                  <a:srgbClr val="0070C0"/>
                </a:solidFill>
              </a:rPr>
            </a:br>
            <a:endParaRPr lang="ru-RU" sz="10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66900" y="1243448"/>
            <a:ext cx="9144000" cy="2030817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10252" y="54319"/>
            <a:ext cx="7571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МБОУ </a:t>
            </a:r>
            <a:r>
              <a:rPr lang="ru-RU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Алтарикская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СОШ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794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549" y="365124"/>
            <a:ext cx="4437255" cy="59163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4437256" cy="5916341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40377" y="1930128"/>
            <a:ext cx="10515600" cy="4351338"/>
          </a:xfrm>
        </p:spPr>
        <p:txBody>
          <a:bodyPr>
            <a:normAutofit/>
          </a:bodyPr>
          <a:lstStyle/>
          <a:p>
            <a:endParaRPr lang="ru-RU" sz="1000" dirty="0" smtClean="0"/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81163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26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МБОУ </a:t>
            </a:r>
            <a:r>
              <a:rPr lang="ru-RU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Закулейская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СОШ</a:t>
            </a:r>
            <a:b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учитель 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</a:rPr>
              <a:t>русского языка и литературы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учитель </a:t>
            </a:r>
            <a:endParaRPr lang="ru-RU" sz="5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931234"/>
              </p:ext>
            </p:extLst>
          </p:nvPr>
        </p:nvGraphicFramePr>
        <p:xfrm>
          <a:off x="838200" y="1825625"/>
          <a:ext cx="10515102" cy="1676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102">
                  <a:extLst>
                    <a:ext uri="{9D8B030D-6E8A-4147-A177-3AD203B41FA5}">
                      <a16:colId xmlns:a16="http://schemas.microsoft.com/office/drawing/2014/main" val="949938557"/>
                    </a:ext>
                  </a:extLst>
                </a:gridCol>
              </a:tblGrid>
              <a:tr h="1676626">
                <a:tc>
                  <a:txBody>
                    <a:bodyPr/>
                    <a:lstStyle/>
                    <a:p>
                      <a:endParaRPr lang="ru-RU" sz="3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3648" marR="15364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340855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048000" y="282883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физики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utre 2"/>
          <p:cNvPicPr/>
          <p:nvPr/>
        </p:nvPicPr>
        <p:blipFill>
          <a:blip r:embed="rId2"/>
          <a:stretch/>
        </p:blipFill>
        <p:spPr>
          <a:xfrm>
            <a:off x="496957" y="1371601"/>
            <a:ext cx="11154767" cy="49695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23931" y="3244334"/>
            <a:ext cx="8243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</a:t>
            </a:r>
          </a:p>
        </p:txBody>
      </p:sp>
    </p:spTree>
    <p:extLst>
      <p:ext uri="{BB962C8B-B14F-4D97-AF65-F5344CB8AC3E}">
        <p14:creationId xmlns:p14="http://schemas.microsoft.com/office/powerpoint/2010/main" val="350321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900" dirty="0" smtClean="0"/>
              <a:t/>
            </a:r>
            <a:br>
              <a:rPr lang="ru-RU" sz="900" dirty="0" smtClean="0"/>
            </a:br>
            <a:endParaRPr lang="ru-RU" sz="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utre 1"/>
          <p:cNvPicPr/>
          <p:nvPr/>
        </p:nvPicPr>
        <p:blipFill>
          <a:blip r:embed="rId2"/>
          <a:stretch/>
        </p:blipFill>
        <p:spPr>
          <a:xfrm>
            <a:off x="1074057" y="798285"/>
            <a:ext cx="9695543" cy="571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7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000" dirty="0" smtClean="0"/>
              <a:t/>
            </a:r>
            <a:br>
              <a:rPr lang="ru-RU" sz="1000" dirty="0" smtClean="0"/>
            </a:br>
            <a:endParaRPr lang="ru-RU" sz="1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214" y="1131701"/>
            <a:ext cx="9215436" cy="5379801"/>
          </a:xfrm>
        </p:spPr>
      </p:pic>
      <p:sp>
        <p:nvSpPr>
          <p:cNvPr id="4" name="Прямоугольник 3"/>
          <p:cNvSpPr/>
          <p:nvPr/>
        </p:nvSpPr>
        <p:spPr>
          <a:xfrm>
            <a:off x="1968524" y="104576"/>
            <a:ext cx="8254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МБОУ </a:t>
            </a:r>
            <a:r>
              <a:rPr lang="ru-RU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Новонукутская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СОШ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55999" y="1131701"/>
            <a:ext cx="5109029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английского языка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физики</a:t>
            </a:r>
          </a:p>
          <a:p>
            <a:pPr algn="ctr"/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атематики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</a:t>
            </a:r>
          </a:p>
          <a:p>
            <a:pPr algn="ctr"/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стории и обществознания</a:t>
            </a:r>
          </a:p>
          <a:p>
            <a:pPr algn="ctr"/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ехнологии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 и черчения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</a:p>
          <a:p>
            <a:pPr algn="ctr"/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едагог-психолог</a:t>
            </a:r>
          </a:p>
          <a:p>
            <a:pPr algn="ctr"/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оциальный педагог</a:t>
            </a:r>
          </a:p>
          <a:p>
            <a:pPr algn="ctr"/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читель-дефектолог</a:t>
            </a:r>
          </a:p>
          <a:p>
            <a:pPr algn="ctr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45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174</Words>
  <Application>Microsoft Office PowerPoint</Application>
  <PresentationFormat>Широкоэкранный</PresentationFormat>
  <Paragraphs>63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Тема Office</vt:lpstr>
      <vt:lpstr>Нукутский район</vt:lpstr>
      <vt:lpstr>Образовательная сеть района:</vt:lpstr>
      <vt:lpstr>Презентация PowerPoint</vt:lpstr>
      <vt:lpstr>Презентация PowerPoint</vt:lpstr>
      <vt:lpstr> </vt:lpstr>
      <vt:lpstr>Презентация PowerPoint</vt:lpstr>
      <vt:lpstr>     МБОУ Закулейская СОШ   учитель русского языка и литературы  учитель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МБОУ Новоленинская СОШ 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МБОУ Большебаяновская ООШ</vt:lpstr>
      <vt:lpstr>МБОУ Зунгарская ООШ</vt:lpstr>
      <vt:lpstr>Презентация PowerPoint</vt:lpstr>
      <vt:lpstr>МБДОУ Новонукутский детский сад № 6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Алтарикская СОШ</dc:title>
  <dc:creator>Пользователь Windows</dc:creator>
  <cp:lastModifiedBy>Пользователь Windows</cp:lastModifiedBy>
  <cp:revision>64</cp:revision>
  <cp:lastPrinted>2021-03-31T04:14:17Z</cp:lastPrinted>
  <dcterms:created xsi:type="dcterms:W3CDTF">2021-03-31T03:15:40Z</dcterms:created>
  <dcterms:modified xsi:type="dcterms:W3CDTF">2022-10-25T09:48:04Z</dcterms:modified>
</cp:coreProperties>
</file>