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81" r:id="rId4"/>
    <p:sldId id="276" r:id="rId5"/>
    <p:sldId id="278" r:id="rId6"/>
    <p:sldId id="279" r:id="rId7"/>
    <p:sldId id="282" r:id="rId8"/>
    <p:sldId id="283" r:id="rId9"/>
    <p:sldId id="280" r:id="rId10"/>
  </p:sldIdLst>
  <p:sldSz cx="9144000" cy="6858000" type="screen4x3"/>
  <p:notesSz cx="679132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sun9-31.userapi.com/c639525/v639525954/37e6c/dzqej9KGWtA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3472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0440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764704"/>
            <a:ext cx="8712968" cy="5112568"/>
          </a:xfrm>
        </p:spPr>
        <p:txBody>
          <a:bodyPr>
            <a:noAutofit/>
          </a:bodyPr>
          <a:lstStyle/>
          <a:p>
            <a:pPr algn="just">
              <a:buNone/>
            </a:pP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Муниципальная система образования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Качугского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района представлена 35 образовательными организациями. </a:t>
            </a:r>
          </a:p>
          <a:p>
            <a:pPr algn="just">
              <a:buNone/>
            </a:pP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В районе функционирует 14 школ, 18 дошкольных образовательных организаций, 2 детско-юношеские спортивные школы, 1 Дом творчества.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291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88640"/>
            <a:ext cx="8712968" cy="568863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Потребность в педагогических работниках  на 2024 год в ОО МО «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Качугский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район»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</a:t>
            </a:r>
            <a:endParaRPr lang="en-US" sz="9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9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</a:t>
            </a:r>
            <a:endParaRPr lang="ru-RU" sz="20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</a:t>
            </a:r>
            <a:endParaRPr lang="en-US" sz="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800" dirty="0" smtClean="0"/>
          </a:p>
          <a:p>
            <a:pPr algn="ctr">
              <a:buNone/>
            </a:pPr>
            <a:endParaRPr lang="ru-RU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980728"/>
          <a:ext cx="8352928" cy="5277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2513"/>
                <a:gridCol w="4460415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вакансии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ОО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Учитель-логопед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МКОУ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Ангинская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СОШ (0,5 ст.)</a:t>
                      </a:r>
                    </a:p>
                    <a:p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МКОУ </a:t>
                      </a:r>
                      <a:r>
                        <a:rPr lang="ru-RU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Белоусовская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ООШ (0,5 ст.)</a:t>
                      </a:r>
                    </a:p>
                    <a:p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МКОУ </a:t>
                      </a:r>
                      <a:r>
                        <a:rPr lang="ru-RU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Бирюльская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СОШ (1 ст.)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Учитель-дефектолог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МКОУ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Ангинская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СОШ (1 ст.)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МКОУ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Белоусосвская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ООШ (0,5 ст.)</a:t>
                      </a:r>
                    </a:p>
                    <a:p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МКОУ </a:t>
                      </a:r>
                      <a:r>
                        <a:rPr lang="ru-RU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Качугская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СОШ № 1 (1 ст.)</a:t>
                      </a:r>
                    </a:p>
                    <a:p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МКОУ </a:t>
                      </a:r>
                      <a:r>
                        <a:rPr lang="ru-RU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Бутаковская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СОШ (1 ст.)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Учитель математики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МКОУ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Белоусовская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ООШ (18 час.)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МКОУ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Харбатовская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СОШ (18 час.)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Учитель английского языка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МКОУ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Верхоленская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СОШ (29 час.)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МКОУ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Харбатовская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СОШ (18 час.)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МКОУ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Бирюльская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СОШ (27 час.)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Учитель русского языка и литературы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МКОУ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Качугская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СОШ № 1 (до 36 час.)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Педагог-психолог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МКУОУ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Качугская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СОШ № 1 (1 ст.)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Воспитатель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МКДОУ ДС «Радуга» (2 ст.)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МКДОУ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/с «Сказка» (1 ст.)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МКДОУ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/с «Золотой ключик» (0,5 ст.)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Музыкальный руководитель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МКДОУ ДС «Радуга» (1 ст.)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МКДОУ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/с «Золотой ключик» (0,5 ст.)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7291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66199" y="982176"/>
            <a:ext cx="842493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На территории МО «</a:t>
            </a:r>
            <a:r>
              <a:rPr lang="ru-RU" sz="3600" i="1" dirty="0" err="1">
                <a:latin typeface="Times New Roman" pitchFamily="18" charset="0"/>
                <a:cs typeface="Times New Roman" pitchFamily="18" charset="0"/>
              </a:rPr>
              <a:t>Качугский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 район» разработана и утверждена </a:t>
            </a:r>
            <a:r>
              <a:rPr lang="ru-RU" sz="3600" i="1" u="sng" dirty="0">
                <a:latin typeface="Times New Roman" pitchFamily="18" charset="0"/>
                <a:cs typeface="Times New Roman" pitchFamily="18" charset="0"/>
              </a:rPr>
              <a:t>ведомственная целевая программа 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«Педагогические кадры муниципального образования «</a:t>
            </a:r>
            <a:r>
              <a:rPr lang="ru-RU" sz="3600" b="1" i="1" dirty="0" err="1">
                <a:latin typeface="Times New Roman" pitchFamily="18" charset="0"/>
                <a:cs typeface="Times New Roman" pitchFamily="18" charset="0"/>
              </a:rPr>
              <a:t>Качугский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район»</a:t>
            </a:r>
            <a:endParaRPr lang="ru-RU" sz="3600" b="1" i="1" dirty="0"/>
          </a:p>
        </p:txBody>
      </p:sp>
    </p:spTree>
    <p:extLst>
      <p:ext uri="{BB962C8B-B14F-4D97-AF65-F5344CB8AC3E}">
        <p14:creationId xmlns:p14="http://schemas.microsoft.com/office/powerpoint/2010/main" xmlns="" val="205261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260648"/>
            <a:ext cx="806489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Меры социальной поддержки в соответствии</a:t>
            </a:r>
          </a:p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программой</a:t>
            </a: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Единовременная денежная выплата </a:t>
            </a:r>
            <a:r>
              <a:rPr lang="ru-RU" sz="2400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(подъемные)</a:t>
            </a:r>
            <a:r>
              <a:rPr lang="ru-RU" sz="2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из местного бюджета </a:t>
            </a:r>
            <a:r>
              <a:rPr lang="ru-RU" sz="2400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трудоустроившимся молодым специалистам</a:t>
            </a:r>
            <a:r>
              <a:rPr lang="ru-RU" sz="2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и приглашенным специалистам на открытые вакансии в муниципальной системе образования в размере 100 000 рублей.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Ежегодная (единовременная) денежная выплата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обучающимся по договору о целевом обучении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не имеющим академической задолженности по результатам учебного года, в размере 10 000 рублей.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97247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8" y="260648"/>
            <a:ext cx="835292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Дополнительные меры поддержки </a:t>
            </a:r>
          </a:p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молодых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специалистов</a:t>
            </a:r>
          </a:p>
          <a:p>
            <a:pPr algn="ct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* Всем молодым специалистам в возрасте до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35 лет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впервые приступившим к работе по специальности в общеобразовательных организациях производятся выплаты стимулирующего характера  за стаж работы в размере  20% при стаже работы до 3-х лет; 10%  (3-5 лет работы); 5% (5-7 лет работы).</a:t>
            </a:r>
          </a:p>
          <a:p>
            <a:pPr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933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8" y="260648"/>
            <a:ext cx="835292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Дополнительные меры поддержки 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молодых специалистов</a:t>
            </a:r>
          </a:p>
          <a:p>
            <a:pPr algn="ctr"/>
            <a:endParaRPr lang="ru-RU" sz="2800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* Для решения проблемы улучшения жилищных условий у молодых специалистов есть возможность стать участниками программы «Социальное развитие села», районной целевой программы «Жилье для молодых семей».</a:t>
            </a:r>
          </a:p>
          <a:p>
            <a:pPr algn="ctr"/>
            <a:endParaRPr lang="ru-RU" sz="2800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* По возможности </a:t>
            </a:r>
            <a:r>
              <a:rPr lang="ru-RU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муниципальным образованием </a:t>
            </a:r>
            <a:r>
              <a:rPr lang="ru-RU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Качугский</a:t>
            </a:r>
            <a:r>
              <a:rPr lang="ru-RU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район» выделяется служебное жилье.</a:t>
            </a:r>
          </a:p>
          <a:p>
            <a:pPr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933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8" y="260648"/>
            <a:ext cx="835292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332656"/>
            <a:ext cx="8424936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Дополнительные меры поддержки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молодых специалистов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Сопровождение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молодого специалиста на входе в профессию;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Забота и внимание руководителя в решении любых вопросов;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Помощь мудрого наставника;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-Работа Совета молодых специалистов;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-Участие в муниципальных методических мероприятиях и конкурсах;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-Стимулирующие выплаты за активность, инициативность, качество работы.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933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404664"/>
            <a:ext cx="8208912" cy="6048672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Сайт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Качугского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отдела образования</a:t>
            </a:r>
          </a:p>
          <a:p>
            <a:pPr marL="45720" indent="0" algn="ctr">
              <a:buNone/>
            </a:pPr>
            <a:r>
              <a:rPr lang="en-US" sz="2800" i="1" u="sng" dirty="0" smtClean="0">
                <a:latin typeface="Times New Roman" pitchFamily="18" charset="0"/>
                <a:cs typeface="Times New Roman" pitchFamily="18" charset="0"/>
              </a:rPr>
              <a:t>rono.edkachug.ru</a:t>
            </a:r>
            <a:endParaRPr lang="ru-RU" sz="2800" i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endParaRPr lang="ru-RU" sz="28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Заведующий </a:t>
            </a:r>
          </a:p>
          <a:p>
            <a:pPr marL="45720" indent="0" algn="ctr"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Окунева Наталья Георгиевна</a:t>
            </a:r>
          </a:p>
          <a:p>
            <a:pPr marL="45720" indent="0" algn="ctr">
              <a:buNone/>
            </a:pP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Тел: </a:t>
            </a:r>
            <a:r>
              <a:rPr lang="ru-RU" sz="2800" i="1" smtClean="0">
                <a:latin typeface="Times New Roman" pitchFamily="18" charset="0"/>
                <a:cs typeface="Times New Roman" pitchFamily="18" charset="0"/>
              </a:rPr>
              <a:t>8(39540)31- </a:t>
            </a:r>
            <a:r>
              <a:rPr lang="ru-RU" sz="2800" i="1" smtClean="0">
                <a:latin typeface="Times New Roman" pitchFamily="18" charset="0"/>
                <a:cs typeface="Times New Roman" pitchFamily="18" charset="0"/>
              </a:rPr>
              <a:t>8 -27, 31-2-09</a:t>
            </a: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89501047644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313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229</TotalTime>
  <Words>478</Words>
  <Application>Microsoft Office PowerPoint</Application>
  <PresentationFormat>Экран (4:3)</PresentationFormat>
  <Paragraphs>77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78</cp:revision>
  <cp:lastPrinted>2021-03-30T05:35:23Z</cp:lastPrinted>
  <dcterms:created xsi:type="dcterms:W3CDTF">2021-03-30T03:21:52Z</dcterms:created>
  <dcterms:modified xsi:type="dcterms:W3CDTF">2023-09-25T00:56:20Z</dcterms:modified>
</cp:coreProperties>
</file>