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7" r:id="rId4"/>
    <p:sldId id="268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652" autoAdjust="0"/>
  </p:normalViewPr>
  <p:slideViewPr>
    <p:cSldViewPr>
      <p:cViewPr varScale="1">
        <p:scale>
          <a:sx n="110" d="100"/>
          <a:sy n="110" d="100"/>
        </p:scale>
        <p:origin x="126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416F-D41E-4F93-9222-4674EE6C4B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ставок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C302-F88D-44D9-A414-17348D9BF35D}" type="parTrans" cxnId="{3B835A68-5CF9-4F45-BC15-514296E170C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0F8A-EF59-46CF-8798-0A05BB188006}" type="sibTrans" cxnId="{3B835A68-5CF9-4F45-BC15-514296E170CF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FBA40-DB01-4219-8A6B-3910926690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A0FB8-7716-4C7A-AEE5-A2681C565ABF}" type="parTrans" cxnId="{B60AD2E2-C7FD-418B-A374-396D38F9EE5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B1D-C01D-4FA9-AC57-D0D1E201BDFE}" type="sibTrans" cxnId="{B60AD2E2-C7FD-418B-A374-396D38F9EE5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FF3A9-69DF-4DFC-BFEF-8122433820E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ставок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13E7-06B7-4E28-92FA-D1A2FA7CB3AC}" type="parTrans" cxnId="{A8077FFD-53F9-48AE-B240-E3E663D2AFE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E21F0-C758-492A-A7E1-2DAF91043679}" type="sibTrans" cxnId="{A8077FFD-53F9-48AE-B240-E3E663D2AFE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FE67F-4B4D-4EB3-98A9-E41441B7BE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0,5 ставки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2AD43-3636-4E4E-B094-EAE3A0E7DCEC}" type="parTrans" cxnId="{32E9359A-5023-4B56-B992-0ED6AFFC4C9B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4694C-75CB-4E67-8B55-1A95B179DBE0}" type="sibTrans" cxnId="{32E9359A-5023-4B56-B992-0ED6AFFC4C9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995D-3233-4933-A994-79E5456E2EF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1 ставка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32669-A263-4CE5-928A-12253EAE5774}" type="parTrans" cxnId="{D8A1D990-1A5B-4A28-8D4A-2ED7384E53C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8669D-32FC-4133-B8E7-F19DA6D64E3F}" type="sibTrans" cxnId="{D8A1D990-1A5B-4A28-8D4A-2ED7384E53C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1EA3C-0188-497A-9AF4-1670947D971E}" type="pres">
      <dgm:prSet presAssocID="{03CF8352-38B5-4218-ADD5-1CCDFAE92A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2D58A-1EE9-4E0F-BF51-19E293A0A14C}" type="pres">
      <dgm:prSet presAssocID="{92D1E86F-513C-4E13-8EFB-0E7D00015507}" presName="root1" presStyleCnt="0"/>
      <dgm:spPr/>
    </dgm:pt>
    <dgm:pt modelId="{B5C8C831-918D-4B88-83EA-BC4D50C95574}" type="pres">
      <dgm:prSet presAssocID="{92D1E86F-513C-4E13-8EFB-0E7D000155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ACD89-E2EC-4412-9648-2BD456CE87F5}" type="pres">
      <dgm:prSet presAssocID="{92D1E86F-513C-4E13-8EFB-0E7D00015507}" presName="level2hierChild" presStyleCnt="0"/>
      <dgm:spPr/>
    </dgm:pt>
    <dgm:pt modelId="{95966169-3511-411B-919E-8811892F809F}" type="pres">
      <dgm:prSet presAssocID="{193BC302-F88D-44D9-A414-17348D9BF35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F24B3E2-75E9-4898-BEBE-257B344DB199}" type="pres">
      <dgm:prSet presAssocID="{193BC302-F88D-44D9-A414-17348D9BF35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DE16B45-E93D-44E7-AD78-4039BA13DC78}" type="pres">
      <dgm:prSet presAssocID="{D816416F-D41E-4F93-9222-4674EE6C4B6E}" presName="root2" presStyleCnt="0"/>
      <dgm:spPr/>
    </dgm:pt>
    <dgm:pt modelId="{ABF4848E-2720-4CBA-96BD-8DFFE6A49F9C}" type="pres">
      <dgm:prSet presAssocID="{D816416F-D41E-4F93-9222-4674EE6C4B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EB6-8B2D-4E3B-B6FF-48200FD9601D}" type="pres">
      <dgm:prSet presAssocID="{D816416F-D41E-4F93-9222-4674EE6C4B6E}" presName="level3hierChild" presStyleCnt="0"/>
      <dgm:spPr/>
    </dgm:pt>
    <dgm:pt modelId="{837E406E-EDB4-4A6B-B7ED-D74BF98D52B6}" type="pres">
      <dgm:prSet presAssocID="{053881F1-D367-4DC2-812D-DBC655FEE12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4498EA9-5F67-42A2-AE3C-D8911AF6A7A9}" type="pres">
      <dgm:prSet presAssocID="{053881F1-D367-4DC2-812D-DBC655FEE12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9588C6A-6CF3-4391-88EA-A571DB1CCB80}" type="pres">
      <dgm:prSet presAssocID="{EED3C63B-6B1E-43F7-833F-44502E5E823D}" presName="root2" presStyleCnt="0"/>
      <dgm:spPr/>
    </dgm:pt>
    <dgm:pt modelId="{40A8790D-2790-4558-AEC7-FA6035A50328}" type="pres">
      <dgm:prSet presAssocID="{EED3C63B-6B1E-43F7-833F-44502E5E823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395D9-0561-49A5-872B-3D2FCB1A8D5C}" type="pres">
      <dgm:prSet presAssocID="{EED3C63B-6B1E-43F7-833F-44502E5E823D}" presName="level3hierChild" presStyleCnt="0"/>
      <dgm:spPr/>
    </dgm:pt>
    <dgm:pt modelId="{CD36BEA9-3DF2-46F8-91FC-A54E8D6C3BBB}" type="pres">
      <dgm:prSet presAssocID="{8A0A0FB8-7716-4C7A-AEE5-A2681C565AB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7C288FCC-5DE9-4E80-B880-07E15B1EE9FE}" type="pres">
      <dgm:prSet presAssocID="{8A0A0FB8-7716-4C7A-AEE5-A2681C565AB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24999A5-FC5B-4356-BA83-7AC96B8DA0D5}" type="pres">
      <dgm:prSet presAssocID="{A22FBA40-DB01-4219-8A6B-391092669091}" presName="root2" presStyleCnt="0"/>
      <dgm:spPr/>
    </dgm:pt>
    <dgm:pt modelId="{4A01E627-B0E3-4825-8734-98FC51571782}" type="pres">
      <dgm:prSet presAssocID="{A22FBA40-DB01-4219-8A6B-391092669091}" presName="LevelTwoTextNode" presStyleLbl="node3" presStyleIdx="0" presStyleCnt="4" custScaleX="115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0B63C-8867-4B4C-8355-D4DC35368A52}" type="pres">
      <dgm:prSet presAssocID="{A22FBA40-DB01-4219-8A6B-391092669091}" presName="level3hierChild" presStyleCnt="0"/>
      <dgm:spPr/>
    </dgm:pt>
    <dgm:pt modelId="{77EEC43E-17D5-4AF9-B9EA-1116A7F1A22B}" type="pres">
      <dgm:prSet presAssocID="{125213E7-06B7-4E28-92FA-D1A2FA7CB3AC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13A1563-ED14-4AE8-BA77-56CB9DE83D45}" type="pres">
      <dgm:prSet presAssocID="{125213E7-06B7-4E28-92FA-D1A2FA7CB3AC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B40824E-28EF-41B3-BFA8-C223D01B3EC5}" type="pres">
      <dgm:prSet presAssocID="{5FBFF3A9-69DF-4DFC-BFEF-8122433820EF}" presName="root2" presStyleCnt="0"/>
      <dgm:spPr/>
    </dgm:pt>
    <dgm:pt modelId="{4558A808-D7A0-4998-BCD5-94FBD96A82BF}" type="pres">
      <dgm:prSet presAssocID="{5FBFF3A9-69DF-4DFC-BFEF-8122433820EF}" presName="LevelTwoTextNode" presStyleLbl="node3" presStyleIdx="1" presStyleCnt="4" custScaleX="115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E6C13-71BA-4991-A2CA-97E9112924C1}" type="pres">
      <dgm:prSet presAssocID="{5FBFF3A9-69DF-4DFC-BFEF-8122433820EF}" presName="level3hierChild" presStyleCnt="0"/>
      <dgm:spPr/>
    </dgm:pt>
    <dgm:pt modelId="{BDE94405-0740-4FD1-8B0D-304C4B76E236}" type="pres">
      <dgm:prSet presAssocID="{9182AD43-3636-4E4E-B094-EAE3A0E7DCE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AA504EF-0E31-4B96-8ACF-E0ECE9BA9F38}" type="pres">
      <dgm:prSet presAssocID="{9182AD43-3636-4E4E-B094-EAE3A0E7DCE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7C04348A-EB6A-4113-B654-BD54B66FB764}" type="pres">
      <dgm:prSet presAssocID="{DDEFE67F-4B4D-4EB3-98A9-E41441B7BEAA}" presName="root2" presStyleCnt="0"/>
      <dgm:spPr/>
    </dgm:pt>
    <dgm:pt modelId="{ECB2C94A-17CB-4105-843B-5979BC5EFB9F}" type="pres">
      <dgm:prSet presAssocID="{DDEFE67F-4B4D-4EB3-98A9-E41441B7BEAA}" presName="LevelTwoTextNode" presStyleLbl="node3" presStyleIdx="2" presStyleCnt="4" custScaleX="115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33237-07EB-4501-9463-D905F95AC8E3}" type="pres">
      <dgm:prSet presAssocID="{DDEFE67F-4B4D-4EB3-98A9-E41441B7BEAA}" presName="level3hierChild" presStyleCnt="0"/>
      <dgm:spPr/>
    </dgm:pt>
    <dgm:pt modelId="{F9396F70-9FD9-4876-9719-F723A252B893}" type="pres">
      <dgm:prSet presAssocID="{E5B32669-A263-4CE5-928A-12253EAE5774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ABED259-3A61-4DCD-9C72-1A0E6CF473FA}" type="pres">
      <dgm:prSet presAssocID="{E5B32669-A263-4CE5-928A-12253EAE5774}" presName="connTx" presStyleLbl="parChTrans1D3" presStyleIdx="3" presStyleCnt="4"/>
      <dgm:spPr/>
      <dgm:t>
        <a:bodyPr/>
        <a:lstStyle/>
        <a:p>
          <a:endParaRPr lang="ru-RU"/>
        </a:p>
      </dgm:t>
    </dgm:pt>
    <dgm:pt modelId="{61493A18-58AC-4B23-967E-90B6B0EF596C}" type="pres">
      <dgm:prSet presAssocID="{A822995D-3233-4933-A994-79E5456E2EFA}" presName="root2" presStyleCnt="0"/>
      <dgm:spPr/>
    </dgm:pt>
    <dgm:pt modelId="{CE957206-4633-43EB-8CB7-B9497221BE57}" type="pres">
      <dgm:prSet presAssocID="{A822995D-3233-4933-A994-79E5456E2EFA}" presName="LevelTwoTextNode" presStyleLbl="node3" presStyleIdx="3" presStyleCnt="4" custScaleX="115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2DA5B-1123-4773-B187-B425B523D67F}" type="pres">
      <dgm:prSet presAssocID="{A822995D-3233-4933-A994-79E5456E2EFA}" presName="level3hierChild" presStyleCnt="0"/>
      <dgm:spPr/>
    </dgm:pt>
  </dgm:ptLst>
  <dgm:cxnLst>
    <dgm:cxn modelId="{A8077FFD-53F9-48AE-B240-E3E663D2AFE9}" srcId="{EED3C63B-6B1E-43F7-833F-44502E5E823D}" destId="{5FBFF3A9-69DF-4DFC-BFEF-8122433820EF}" srcOrd="1" destOrd="0" parTransId="{125213E7-06B7-4E28-92FA-D1A2FA7CB3AC}" sibTransId="{8EDE21F0-C758-492A-A7E1-2DAF91043679}"/>
    <dgm:cxn modelId="{3D2E5F7B-9079-48F0-8C9E-423AE411110F}" type="presOf" srcId="{EED3C63B-6B1E-43F7-833F-44502E5E823D}" destId="{40A8790D-2790-4558-AEC7-FA6035A50328}" srcOrd="0" destOrd="0" presId="urn:microsoft.com/office/officeart/2005/8/layout/hierarchy2"/>
    <dgm:cxn modelId="{76F9C230-E2C0-406D-B8AE-2A3256F88830}" type="presOf" srcId="{193BC302-F88D-44D9-A414-17348D9BF35D}" destId="{DF24B3E2-75E9-4898-BEBE-257B344DB199}" srcOrd="1" destOrd="0" presId="urn:microsoft.com/office/officeart/2005/8/layout/hierarchy2"/>
    <dgm:cxn modelId="{F0C24A94-92DD-4D0A-B85E-CC935BE43EC0}" type="presOf" srcId="{8A0A0FB8-7716-4C7A-AEE5-A2681C565ABF}" destId="{7C288FCC-5DE9-4E80-B880-07E15B1EE9FE}" srcOrd="1" destOrd="0" presId="urn:microsoft.com/office/officeart/2005/8/layout/hierarchy2"/>
    <dgm:cxn modelId="{5ECCDE1A-8675-463E-8FC2-199D592B81F5}" type="presOf" srcId="{053881F1-D367-4DC2-812D-DBC655FEE125}" destId="{837E406E-EDB4-4A6B-B7ED-D74BF98D52B6}" srcOrd="0" destOrd="0" presId="urn:microsoft.com/office/officeart/2005/8/layout/hierarchy2"/>
    <dgm:cxn modelId="{AFD6942A-FF35-48DE-BD0E-9D9F6687BC76}" type="presOf" srcId="{053881F1-D367-4DC2-812D-DBC655FEE125}" destId="{04498EA9-5F67-42A2-AE3C-D8911AF6A7A9}" srcOrd="1" destOrd="0" presId="urn:microsoft.com/office/officeart/2005/8/layout/hierarchy2"/>
    <dgm:cxn modelId="{9D6A59BA-DFBC-4377-BA6C-63D537C1F971}" type="presOf" srcId="{8A0A0FB8-7716-4C7A-AEE5-A2681C565ABF}" destId="{CD36BEA9-3DF2-46F8-91FC-A54E8D6C3BBB}" srcOrd="0" destOrd="0" presId="urn:microsoft.com/office/officeart/2005/8/layout/hierarchy2"/>
    <dgm:cxn modelId="{DB3977CF-A5EF-4C02-9D55-72B56E64C1BE}" type="presOf" srcId="{92D1E86F-513C-4E13-8EFB-0E7D00015507}" destId="{B5C8C831-918D-4B88-83EA-BC4D50C95574}" srcOrd="0" destOrd="0" presId="urn:microsoft.com/office/officeart/2005/8/layout/hierarchy2"/>
    <dgm:cxn modelId="{6E1896B8-5A79-4D45-9BC4-107C9B5A70FB}" type="presOf" srcId="{03CF8352-38B5-4218-ADD5-1CCDFAE92A74}" destId="{40D1EA3C-0188-497A-9AF4-1670947D971E}" srcOrd="0" destOrd="0" presId="urn:microsoft.com/office/officeart/2005/8/layout/hierarchy2"/>
    <dgm:cxn modelId="{E3F0505B-658D-4C35-80E7-60CD30428658}" type="presOf" srcId="{125213E7-06B7-4E28-92FA-D1A2FA7CB3AC}" destId="{77EEC43E-17D5-4AF9-B9EA-1116A7F1A22B}" srcOrd="0" destOrd="0" presId="urn:microsoft.com/office/officeart/2005/8/layout/hierarchy2"/>
    <dgm:cxn modelId="{3D0403F9-3555-4402-944A-970EB74EDB05}" type="presOf" srcId="{125213E7-06B7-4E28-92FA-D1A2FA7CB3AC}" destId="{013A1563-ED14-4AE8-BA77-56CB9DE83D45}" srcOrd="1" destOrd="0" presId="urn:microsoft.com/office/officeart/2005/8/layout/hierarchy2"/>
    <dgm:cxn modelId="{60ABC5A8-4FD2-4E29-BF0F-3D53E504405B}" type="presOf" srcId="{DDEFE67F-4B4D-4EB3-98A9-E41441B7BEAA}" destId="{ECB2C94A-17CB-4105-843B-5979BC5EFB9F}" srcOrd="0" destOrd="0" presId="urn:microsoft.com/office/officeart/2005/8/layout/hierarchy2"/>
    <dgm:cxn modelId="{907B733F-F9B1-49CA-9D77-F6498B6F0850}" srcId="{92D1E86F-513C-4E13-8EFB-0E7D00015507}" destId="{EED3C63B-6B1E-43F7-833F-44502E5E823D}" srcOrd="1" destOrd="0" parTransId="{053881F1-D367-4DC2-812D-DBC655FEE125}" sibTransId="{B920D7DB-016B-4E6D-9D81-2FE4A75C6E3B}"/>
    <dgm:cxn modelId="{3F98651D-E96C-4546-9D77-7B825250CD33}" type="presOf" srcId="{E5B32669-A263-4CE5-928A-12253EAE5774}" destId="{F9396F70-9FD9-4876-9719-F723A252B893}" srcOrd="0" destOrd="0" presId="urn:microsoft.com/office/officeart/2005/8/layout/hierarchy2"/>
    <dgm:cxn modelId="{B60AD2E2-C7FD-418B-A374-396D38F9EE59}" srcId="{EED3C63B-6B1E-43F7-833F-44502E5E823D}" destId="{A22FBA40-DB01-4219-8A6B-391092669091}" srcOrd="0" destOrd="0" parTransId="{8A0A0FB8-7716-4C7A-AEE5-A2681C565ABF}" sibTransId="{03CA6B1D-C01D-4FA9-AC57-D0D1E201BDFE}"/>
    <dgm:cxn modelId="{CC568E5B-DF00-4860-A4E9-D26E133D4924}" type="presOf" srcId="{A822995D-3233-4933-A994-79E5456E2EFA}" destId="{CE957206-4633-43EB-8CB7-B9497221BE57}" srcOrd="0" destOrd="0" presId="urn:microsoft.com/office/officeart/2005/8/layout/hierarchy2"/>
    <dgm:cxn modelId="{CF66F7B7-6669-4348-B6CF-866AE780E444}" type="presOf" srcId="{5FBFF3A9-69DF-4DFC-BFEF-8122433820EF}" destId="{4558A808-D7A0-4998-BCD5-94FBD96A82BF}" srcOrd="0" destOrd="0" presId="urn:microsoft.com/office/officeart/2005/8/layout/hierarchy2"/>
    <dgm:cxn modelId="{3D6F4A15-E939-494D-A939-C9D24A1FF7F7}" type="presOf" srcId="{E5B32669-A263-4CE5-928A-12253EAE5774}" destId="{6ABED259-3A61-4DCD-9C72-1A0E6CF473FA}" srcOrd="1" destOrd="0" presId="urn:microsoft.com/office/officeart/2005/8/layout/hierarchy2"/>
    <dgm:cxn modelId="{2619E802-84D4-4D1B-84D3-8C76EFB9FF94}" type="presOf" srcId="{D816416F-D41E-4F93-9222-4674EE6C4B6E}" destId="{ABF4848E-2720-4CBA-96BD-8DFFE6A49F9C}" srcOrd="0" destOrd="0" presId="urn:microsoft.com/office/officeart/2005/8/layout/hierarchy2"/>
    <dgm:cxn modelId="{CD88AFF8-727B-47F7-9D44-790E61C379B2}" type="presOf" srcId="{9182AD43-3636-4E4E-B094-EAE3A0E7DCEC}" destId="{BDE94405-0740-4FD1-8B0D-304C4B76E236}" srcOrd="0" destOrd="0" presId="urn:microsoft.com/office/officeart/2005/8/layout/hierarchy2"/>
    <dgm:cxn modelId="{D8A1D990-1A5B-4A28-8D4A-2ED7384E53C8}" srcId="{EED3C63B-6B1E-43F7-833F-44502E5E823D}" destId="{A822995D-3233-4933-A994-79E5456E2EFA}" srcOrd="3" destOrd="0" parTransId="{E5B32669-A263-4CE5-928A-12253EAE5774}" sibTransId="{2E18669D-32FC-4133-B8E7-F19DA6D64E3F}"/>
    <dgm:cxn modelId="{3B835A68-5CF9-4F45-BC15-514296E170CF}" srcId="{92D1E86F-513C-4E13-8EFB-0E7D00015507}" destId="{D816416F-D41E-4F93-9222-4674EE6C4B6E}" srcOrd="0" destOrd="0" parTransId="{193BC302-F88D-44D9-A414-17348D9BF35D}" sibTransId="{B9870F8A-EF59-46CF-8798-0A05BB188006}"/>
    <dgm:cxn modelId="{A52A927B-8821-4FDD-BD0C-3497BCDB05C7}" type="presOf" srcId="{9182AD43-3636-4E4E-B094-EAE3A0E7DCEC}" destId="{3AA504EF-0E31-4B96-8ACF-E0ECE9BA9F38}" srcOrd="1" destOrd="0" presId="urn:microsoft.com/office/officeart/2005/8/layout/hierarchy2"/>
    <dgm:cxn modelId="{1CEA436C-2A39-4FA7-83C9-FA576328D7B6}" type="presOf" srcId="{A22FBA40-DB01-4219-8A6B-391092669091}" destId="{4A01E627-B0E3-4825-8734-98FC51571782}" srcOrd="0" destOrd="0" presId="urn:microsoft.com/office/officeart/2005/8/layout/hierarchy2"/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0BA21D6D-74B1-4A07-B497-688614C5C1FE}" type="presOf" srcId="{193BC302-F88D-44D9-A414-17348D9BF35D}" destId="{95966169-3511-411B-919E-8811892F809F}" srcOrd="0" destOrd="0" presId="urn:microsoft.com/office/officeart/2005/8/layout/hierarchy2"/>
    <dgm:cxn modelId="{32E9359A-5023-4B56-B992-0ED6AFFC4C9B}" srcId="{EED3C63B-6B1E-43F7-833F-44502E5E823D}" destId="{DDEFE67F-4B4D-4EB3-98A9-E41441B7BEAA}" srcOrd="2" destOrd="0" parTransId="{9182AD43-3636-4E4E-B094-EAE3A0E7DCEC}" sibTransId="{FB54694C-75CB-4E67-8B55-1A95B179DBE0}"/>
    <dgm:cxn modelId="{3490F854-122B-4A00-96F7-A946E55DBF5D}" type="presParOf" srcId="{40D1EA3C-0188-497A-9AF4-1670947D971E}" destId="{B242D58A-1EE9-4E0F-BF51-19E293A0A14C}" srcOrd="0" destOrd="0" presId="urn:microsoft.com/office/officeart/2005/8/layout/hierarchy2"/>
    <dgm:cxn modelId="{7C0494FC-4263-4584-86F0-0254CF3DDE50}" type="presParOf" srcId="{B242D58A-1EE9-4E0F-BF51-19E293A0A14C}" destId="{B5C8C831-918D-4B88-83EA-BC4D50C95574}" srcOrd="0" destOrd="0" presId="urn:microsoft.com/office/officeart/2005/8/layout/hierarchy2"/>
    <dgm:cxn modelId="{C1D45E74-3923-4B5E-BA5F-6E5F41028BB3}" type="presParOf" srcId="{B242D58A-1EE9-4E0F-BF51-19E293A0A14C}" destId="{D01ACD89-E2EC-4412-9648-2BD456CE87F5}" srcOrd="1" destOrd="0" presId="urn:microsoft.com/office/officeart/2005/8/layout/hierarchy2"/>
    <dgm:cxn modelId="{0063DF0B-FAB3-49FF-826B-9F455349248D}" type="presParOf" srcId="{D01ACD89-E2EC-4412-9648-2BD456CE87F5}" destId="{95966169-3511-411B-919E-8811892F809F}" srcOrd="0" destOrd="0" presId="urn:microsoft.com/office/officeart/2005/8/layout/hierarchy2"/>
    <dgm:cxn modelId="{51D48043-D88F-4B80-AAC0-5A181B40DB64}" type="presParOf" srcId="{95966169-3511-411B-919E-8811892F809F}" destId="{DF24B3E2-75E9-4898-BEBE-257B344DB199}" srcOrd="0" destOrd="0" presId="urn:microsoft.com/office/officeart/2005/8/layout/hierarchy2"/>
    <dgm:cxn modelId="{13993534-AC6B-4B6C-85C2-196B5CFB438F}" type="presParOf" srcId="{D01ACD89-E2EC-4412-9648-2BD456CE87F5}" destId="{6DE16B45-E93D-44E7-AD78-4039BA13DC78}" srcOrd="1" destOrd="0" presId="urn:microsoft.com/office/officeart/2005/8/layout/hierarchy2"/>
    <dgm:cxn modelId="{AD948EB6-C9A8-4586-B200-3D1C5821B25C}" type="presParOf" srcId="{6DE16B45-E93D-44E7-AD78-4039BA13DC78}" destId="{ABF4848E-2720-4CBA-96BD-8DFFE6A49F9C}" srcOrd="0" destOrd="0" presId="urn:microsoft.com/office/officeart/2005/8/layout/hierarchy2"/>
    <dgm:cxn modelId="{4DE15CBA-E7E5-48DD-AC1A-9F8E2C7A3818}" type="presParOf" srcId="{6DE16B45-E93D-44E7-AD78-4039BA13DC78}" destId="{C0E5CEB6-8B2D-4E3B-B6FF-48200FD9601D}" srcOrd="1" destOrd="0" presId="urn:microsoft.com/office/officeart/2005/8/layout/hierarchy2"/>
    <dgm:cxn modelId="{1B1112F0-238A-4713-9F68-EC43D44611D8}" type="presParOf" srcId="{D01ACD89-E2EC-4412-9648-2BD456CE87F5}" destId="{837E406E-EDB4-4A6B-B7ED-D74BF98D52B6}" srcOrd="2" destOrd="0" presId="urn:microsoft.com/office/officeart/2005/8/layout/hierarchy2"/>
    <dgm:cxn modelId="{6D85F362-8983-4F48-B2DB-83270852F90C}" type="presParOf" srcId="{837E406E-EDB4-4A6B-B7ED-D74BF98D52B6}" destId="{04498EA9-5F67-42A2-AE3C-D8911AF6A7A9}" srcOrd="0" destOrd="0" presId="urn:microsoft.com/office/officeart/2005/8/layout/hierarchy2"/>
    <dgm:cxn modelId="{F002C5EE-048B-46AF-9275-A72DDB31A375}" type="presParOf" srcId="{D01ACD89-E2EC-4412-9648-2BD456CE87F5}" destId="{E9588C6A-6CF3-4391-88EA-A571DB1CCB80}" srcOrd="3" destOrd="0" presId="urn:microsoft.com/office/officeart/2005/8/layout/hierarchy2"/>
    <dgm:cxn modelId="{3FFD1AE8-24B2-4BF0-A654-7C5A544D7E5A}" type="presParOf" srcId="{E9588C6A-6CF3-4391-88EA-A571DB1CCB80}" destId="{40A8790D-2790-4558-AEC7-FA6035A50328}" srcOrd="0" destOrd="0" presId="urn:microsoft.com/office/officeart/2005/8/layout/hierarchy2"/>
    <dgm:cxn modelId="{49A134C1-A8FC-4394-B19F-A955B3886B79}" type="presParOf" srcId="{E9588C6A-6CF3-4391-88EA-A571DB1CCB80}" destId="{9D1395D9-0561-49A5-872B-3D2FCB1A8D5C}" srcOrd="1" destOrd="0" presId="urn:microsoft.com/office/officeart/2005/8/layout/hierarchy2"/>
    <dgm:cxn modelId="{F703FEF8-F1C9-4113-B38D-F3093330D137}" type="presParOf" srcId="{9D1395D9-0561-49A5-872B-3D2FCB1A8D5C}" destId="{CD36BEA9-3DF2-46F8-91FC-A54E8D6C3BBB}" srcOrd="0" destOrd="0" presId="urn:microsoft.com/office/officeart/2005/8/layout/hierarchy2"/>
    <dgm:cxn modelId="{FE1082F7-4872-4418-8E33-79934B88DEB8}" type="presParOf" srcId="{CD36BEA9-3DF2-46F8-91FC-A54E8D6C3BBB}" destId="{7C288FCC-5DE9-4E80-B880-07E15B1EE9FE}" srcOrd="0" destOrd="0" presId="urn:microsoft.com/office/officeart/2005/8/layout/hierarchy2"/>
    <dgm:cxn modelId="{3FC2B4EA-C172-4FC8-B439-27D31ADB5228}" type="presParOf" srcId="{9D1395D9-0561-49A5-872B-3D2FCB1A8D5C}" destId="{A24999A5-FC5B-4356-BA83-7AC96B8DA0D5}" srcOrd="1" destOrd="0" presId="urn:microsoft.com/office/officeart/2005/8/layout/hierarchy2"/>
    <dgm:cxn modelId="{3103D8E0-5B37-4323-A812-3A27935147D3}" type="presParOf" srcId="{A24999A5-FC5B-4356-BA83-7AC96B8DA0D5}" destId="{4A01E627-B0E3-4825-8734-98FC51571782}" srcOrd="0" destOrd="0" presId="urn:microsoft.com/office/officeart/2005/8/layout/hierarchy2"/>
    <dgm:cxn modelId="{A99A358B-8052-4ED1-984C-45E7B43EA5FF}" type="presParOf" srcId="{A24999A5-FC5B-4356-BA83-7AC96B8DA0D5}" destId="{D030B63C-8867-4B4C-8355-D4DC35368A52}" srcOrd="1" destOrd="0" presId="urn:microsoft.com/office/officeart/2005/8/layout/hierarchy2"/>
    <dgm:cxn modelId="{2945E7D2-17A0-453F-9412-FE2E73B1FEFC}" type="presParOf" srcId="{9D1395D9-0561-49A5-872B-3D2FCB1A8D5C}" destId="{77EEC43E-17D5-4AF9-B9EA-1116A7F1A22B}" srcOrd="2" destOrd="0" presId="urn:microsoft.com/office/officeart/2005/8/layout/hierarchy2"/>
    <dgm:cxn modelId="{583ED8A4-058F-4D58-89D3-FD15EC9E8373}" type="presParOf" srcId="{77EEC43E-17D5-4AF9-B9EA-1116A7F1A22B}" destId="{013A1563-ED14-4AE8-BA77-56CB9DE83D45}" srcOrd="0" destOrd="0" presId="urn:microsoft.com/office/officeart/2005/8/layout/hierarchy2"/>
    <dgm:cxn modelId="{6376DC5D-9482-4C79-ABC1-C172F644DE65}" type="presParOf" srcId="{9D1395D9-0561-49A5-872B-3D2FCB1A8D5C}" destId="{DB40824E-28EF-41B3-BFA8-C223D01B3EC5}" srcOrd="3" destOrd="0" presId="urn:microsoft.com/office/officeart/2005/8/layout/hierarchy2"/>
    <dgm:cxn modelId="{0E10FE51-AAF4-4D77-BA4F-0CC04CE4B667}" type="presParOf" srcId="{DB40824E-28EF-41B3-BFA8-C223D01B3EC5}" destId="{4558A808-D7A0-4998-BCD5-94FBD96A82BF}" srcOrd="0" destOrd="0" presId="urn:microsoft.com/office/officeart/2005/8/layout/hierarchy2"/>
    <dgm:cxn modelId="{0E784103-8485-4BF7-BE4C-945206F7B621}" type="presParOf" srcId="{DB40824E-28EF-41B3-BFA8-C223D01B3EC5}" destId="{9DCE6C13-71BA-4991-A2CA-97E9112924C1}" srcOrd="1" destOrd="0" presId="urn:microsoft.com/office/officeart/2005/8/layout/hierarchy2"/>
    <dgm:cxn modelId="{568093BC-A9E3-412E-B8B0-25557522E398}" type="presParOf" srcId="{9D1395D9-0561-49A5-872B-3D2FCB1A8D5C}" destId="{BDE94405-0740-4FD1-8B0D-304C4B76E236}" srcOrd="4" destOrd="0" presId="urn:microsoft.com/office/officeart/2005/8/layout/hierarchy2"/>
    <dgm:cxn modelId="{CC837CD6-6188-44A6-9C65-F63BF951908D}" type="presParOf" srcId="{BDE94405-0740-4FD1-8B0D-304C4B76E236}" destId="{3AA504EF-0E31-4B96-8ACF-E0ECE9BA9F38}" srcOrd="0" destOrd="0" presId="urn:microsoft.com/office/officeart/2005/8/layout/hierarchy2"/>
    <dgm:cxn modelId="{C0BDE1E8-0E71-44CC-BD95-F1CFC0C32140}" type="presParOf" srcId="{9D1395D9-0561-49A5-872B-3D2FCB1A8D5C}" destId="{7C04348A-EB6A-4113-B654-BD54B66FB764}" srcOrd="5" destOrd="0" presId="urn:microsoft.com/office/officeart/2005/8/layout/hierarchy2"/>
    <dgm:cxn modelId="{B4BA4297-8176-4B13-8153-E27F5795A906}" type="presParOf" srcId="{7C04348A-EB6A-4113-B654-BD54B66FB764}" destId="{ECB2C94A-17CB-4105-843B-5979BC5EFB9F}" srcOrd="0" destOrd="0" presId="urn:microsoft.com/office/officeart/2005/8/layout/hierarchy2"/>
    <dgm:cxn modelId="{A0CFDDE9-FA8C-4712-BA50-A6EA8A8B4B94}" type="presParOf" srcId="{7C04348A-EB6A-4113-B654-BD54B66FB764}" destId="{32833237-07EB-4501-9463-D905F95AC8E3}" srcOrd="1" destOrd="0" presId="urn:microsoft.com/office/officeart/2005/8/layout/hierarchy2"/>
    <dgm:cxn modelId="{AF714DB1-E9ED-4599-84A5-993EDB72AAC1}" type="presParOf" srcId="{9D1395D9-0561-49A5-872B-3D2FCB1A8D5C}" destId="{F9396F70-9FD9-4876-9719-F723A252B893}" srcOrd="6" destOrd="0" presId="urn:microsoft.com/office/officeart/2005/8/layout/hierarchy2"/>
    <dgm:cxn modelId="{94BA58A8-A906-4F32-94DF-F44E2060CE3C}" type="presParOf" srcId="{F9396F70-9FD9-4876-9719-F723A252B893}" destId="{6ABED259-3A61-4DCD-9C72-1A0E6CF473FA}" srcOrd="0" destOrd="0" presId="urn:microsoft.com/office/officeart/2005/8/layout/hierarchy2"/>
    <dgm:cxn modelId="{C531451F-E4E8-46A2-A39D-1FCD7D551641}" type="presParOf" srcId="{9D1395D9-0561-49A5-872B-3D2FCB1A8D5C}" destId="{61493A18-58AC-4B23-967E-90B6B0EF596C}" srcOrd="7" destOrd="0" presId="urn:microsoft.com/office/officeart/2005/8/layout/hierarchy2"/>
    <dgm:cxn modelId="{52EC3B7F-09EE-4F5C-AE84-B55A72842ACF}" type="presParOf" srcId="{61493A18-58AC-4B23-967E-90B6B0EF596C}" destId="{CE957206-4633-43EB-8CB7-B9497221BE57}" srcOrd="0" destOrd="0" presId="urn:microsoft.com/office/officeart/2005/8/layout/hierarchy2"/>
    <dgm:cxn modelId="{BB9641DA-4DD7-480F-94D9-6384E43B2483}" type="presParOf" srcId="{61493A18-58AC-4B23-967E-90B6B0EF596C}" destId="{D5C2DA5B-1123-4773-B187-B425B523D6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8/layout/LinedLis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образование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416F-D41E-4F93-9222-4674EE6C4B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начальных классов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 ставки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C302-F88D-44D9-A414-17348D9BF35D}" type="parTrans" cxnId="{3B835A68-5CF9-4F45-BC15-514296E170C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0F8A-EF59-46CF-8798-0A05BB188006}" type="sibTrans" cxnId="{3B835A68-5CF9-4F45-BC15-514296E170CF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по 11 класс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FBA40-DB01-4219-8A6B-3910926690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и литература – 6 ставок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A0FB8-7716-4C7A-AEE5-A2681C565ABF}" type="parTrans" cxnId="{B60AD2E2-C7FD-418B-A374-396D38F9EE5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B1D-C01D-4FA9-AC57-D0D1E201BDFE}" type="sibTrans" cxnId="{B60AD2E2-C7FD-418B-A374-396D38F9EE5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FF3A9-69DF-4DFC-BFEF-8122433820E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 – 5 ставок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13E7-06B7-4E28-92FA-D1A2FA7CB3AC}" type="parTrans" cxnId="{A8077FFD-53F9-48AE-B240-E3E663D2AFE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E21F0-C758-492A-A7E1-2DAF91043679}" type="sibTrans" cxnId="{A8077FFD-53F9-48AE-B240-E3E663D2AFE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995D-3233-4933-A994-79E5456E2EF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4 ставки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32669-A263-4CE5-928A-12253EAE5774}" type="parTrans" cxnId="{D8A1D990-1A5B-4A28-8D4A-2ED7384E53C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8669D-32FC-4133-B8E7-F19DA6D64E3F}" type="sibTrans" cxnId="{D8A1D990-1A5B-4A28-8D4A-2ED7384E53C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286F6-DBE5-4371-B156-CA9F97DE71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 – 1 ставка</a:t>
          </a:r>
          <a:endParaRPr lang="ru-RU" sz="1800" dirty="0"/>
        </a:p>
      </dgm:t>
    </dgm:pt>
    <dgm:pt modelId="{4C20CA05-6C4B-415C-8893-D78CB7572AAA}" type="parTrans" cxnId="{C001B15E-5502-41AF-AADD-E4D0142FF1C7}">
      <dgm:prSet/>
      <dgm:spPr/>
      <dgm:t>
        <a:bodyPr/>
        <a:lstStyle/>
        <a:p>
          <a:endParaRPr lang="ru-RU"/>
        </a:p>
      </dgm:t>
    </dgm:pt>
    <dgm:pt modelId="{946095D7-2D28-40F2-B052-AE65717E87DB}" type="sibTrans" cxnId="{C001B15E-5502-41AF-AADD-E4D0142FF1C7}">
      <dgm:prSet/>
      <dgm:spPr/>
      <dgm:t>
        <a:bodyPr/>
        <a:lstStyle/>
        <a:p>
          <a:endParaRPr lang="ru-RU"/>
        </a:p>
      </dgm:t>
    </dgm:pt>
    <dgm:pt modelId="{8E6BF7E0-230D-4EB8-97CE-473032D5A0B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(мальчики) – 2 ставки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(девочки) – 1 ставка</a:t>
          </a:r>
          <a:endParaRPr lang="ru-RU" sz="1800" dirty="0"/>
        </a:p>
      </dgm:t>
    </dgm:pt>
    <dgm:pt modelId="{9BEFDDF8-2C41-44BC-BC0A-D40B1BBF69A3}" type="parTrans" cxnId="{D02D978C-0108-42B6-815B-ACEB1F661415}">
      <dgm:prSet/>
      <dgm:spPr/>
      <dgm:t>
        <a:bodyPr/>
        <a:lstStyle/>
        <a:p>
          <a:endParaRPr lang="ru-RU"/>
        </a:p>
      </dgm:t>
    </dgm:pt>
    <dgm:pt modelId="{EF1F06EF-BEB0-425C-884B-615BD2DE9FEF}" type="sibTrans" cxnId="{D02D978C-0108-42B6-815B-ACEB1F661415}">
      <dgm:prSet/>
      <dgm:spPr/>
      <dgm:t>
        <a:bodyPr/>
        <a:lstStyle/>
        <a:p>
          <a:endParaRPr lang="ru-RU"/>
        </a:p>
      </dgm:t>
    </dgm:pt>
    <dgm:pt modelId="{D1A262E0-CB3A-43C1-87E4-85EE483E20C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обществознание – 2 ставки</a:t>
          </a:r>
          <a:endParaRPr lang="ru-RU" sz="1800" dirty="0"/>
        </a:p>
      </dgm:t>
    </dgm:pt>
    <dgm:pt modelId="{C45DA281-26FB-4FBB-87F7-69B258611722}" type="parTrans" cxnId="{80230B06-2865-4AF9-A82D-BA22FE6242CB}">
      <dgm:prSet/>
      <dgm:spPr/>
      <dgm:t>
        <a:bodyPr/>
        <a:lstStyle/>
        <a:p>
          <a:endParaRPr lang="ru-RU"/>
        </a:p>
      </dgm:t>
    </dgm:pt>
    <dgm:pt modelId="{581E8406-346F-4BF9-AF86-3FA1DDB2BBC9}" type="sibTrans" cxnId="{80230B06-2865-4AF9-A82D-BA22FE6242CB}">
      <dgm:prSet/>
      <dgm:spPr/>
      <dgm:t>
        <a:bodyPr/>
        <a:lstStyle/>
        <a:p>
          <a:endParaRPr lang="ru-RU"/>
        </a:p>
      </dgm:t>
    </dgm:pt>
    <dgm:pt modelId="{E5F709A9-017E-43CC-8A86-6281B1023A4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– 2 ставки</a:t>
          </a:r>
          <a:endParaRPr lang="ru-RU" sz="1800" dirty="0"/>
        </a:p>
      </dgm:t>
    </dgm:pt>
    <dgm:pt modelId="{7F69E4CE-4951-40CA-8772-BC166A99D17F}" type="parTrans" cxnId="{F1B88246-257C-4807-A05C-58F588DFEEAC}">
      <dgm:prSet/>
      <dgm:spPr/>
      <dgm:t>
        <a:bodyPr/>
        <a:lstStyle/>
        <a:p>
          <a:endParaRPr lang="ru-RU"/>
        </a:p>
      </dgm:t>
    </dgm:pt>
    <dgm:pt modelId="{C0C21664-BBC6-46C0-948F-696001732EB2}" type="sibTrans" cxnId="{F1B88246-257C-4807-A05C-58F588DFEEAC}">
      <dgm:prSet/>
      <dgm:spPr/>
      <dgm:t>
        <a:bodyPr/>
        <a:lstStyle/>
        <a:p>
          <a:endParaRPr lang="ru-RU"/>
        </a:p>
      </dgm:t>
    </dgm:pt>
    <dgm:pt modelId="{B45DEBE6-922A-48D3-AA0A-58EDD916EEE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Химия– 1 ставка</a:t>
          </a:r>
          <a:endParaRPr lang="ru-RU" sz="1800" dirty="0"/>
        </a:p>
      </dgm:t>
    </dgm:pt>
    <dgm:pt modelId="{57FACE4A-177F-48D1-A7AF-5906786FA0C2}" type="parTrans" cxnId="{607B8711-1AC3-45F1-BE78-EE1757AD00A8}">
      <dgm:prSet/>
      <dgm:spPr/>
      <dgm:t>
        <a:bodyPr/>
        <a:lstStyle/>
        <a:p>
          <a:endParaRPr lang="ru-RU"/>
        </a:p>
      </dgm:t>
    </dgm:pt>
    <dgm:pt modelId="{F9B9A729-76E3-4F82-B6D6-0EA70346A21A}" type="sibTrans" cxnId="{607B8711-1AC3-45F1-BE78-EE1757AD00A8}">
      <dgm:prSet/>
      <dgm:spPr/>
      <dgm:t>
        <a:bodyPr/>
        <a:lstStyle/>
        <a:p>
          <a:endParaRPr lang="ru-RU"/>
        </a:p>
      </dgm:t>
    </dgm:pt>
    <dgm:pt modelId="{C651AB3A-FA0B-4A25-9451-F49C2D6BCEE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культура– 1 ставка</a:t>
          </a:r>
          <a:endParaRPr lang="ru-RU" sz="1800" dirty="0"/>
        </a:p>
      </dgm:t>
    </dgm:pt>
    <dgm:pt modelId="{51859506-84D0-479B-BD26-9E68156EFB81}" type="parTrans" cxnId="{673B5376-CD7E-4AD7-BD22-15858BFC92E8}">
      <dgm:prSet/>
      <dgm:spPr/>
      <dgm:t>
        <a:bodyPr/>
        <a:lstStyle/>
        <a:p>
          <a:endParaRPr lang="ru-RU"/>
        </a:p>
      </dgm:t>
    </dgm:pt>
    <dgm:pt modelId="{5CBB0A18-54DD-4A52-A1E3-C5E924BB1F52}" type="sibTrans" cxnId="{673B5376-CD7E-4AD7-BD22-15858BFC92E8}">
      <dgm:prSet/>
      <dgm:spPr/>
      <dgm:t>
        <a:bodyPr/>
        <a:lstStyle/>
        <a:p>
          <a:endParaRPr lang="ru-RU"/>
        </a:p>
      </dgm:t>
    </dgm:pt>
    <dgm:pt modelId="{E29687E9-53DD-4E06-B6D4-A4D4262DF995}" type="pres">
      <dgm:prSet presAssocID="{03CF8352-38B5-4218-ADD5-1CCDFAE92A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1DDCA7-EDF0-4055-9091-39A56723DD30}" type="pres">
      <dgm:prSet presAssocID="{92D1E86F-513C-4E13-8EFB-0E7D00015507}" presName="thickLine" presStyleLbl="alignNode1" presStyleIdx="0" presStyleCnt="1"/>
      <dgm:spPr/>
    </dgm:pt>
    <dgm:pt modelId="{87456578-BC2F-473C-9C42-AB45DE62E7FA}" type="pres">
      <dgm:prSet presAssocID="{92D1E86F-513C-4E13-8EFB-0E7D00015507}" presName="horz1" presStyleCnt="0"/>
      <dgm:spPr/>
    </dgm:pt>
    <dgm:pt modelId="{521F13B3-7601-4427-98B7-D1132CD351A3}" type="pres">
      <dgm:prSet presAssocID="{92D1E86F-513C-4E13-8EFB-0E7D00015507}" presName="tx1" presStyleLbl="revTx" presStyleIdx="0" presStyleCnt="12" custScaleX="91596"/>
      <dgm:spPr/>
      <dgm:t>
        <a:bodyPr/>
        <a:lstStyle/>
        <a:p>
          <a:endParaRPr lang="ru-RU"/>
        </a:p>
      </dgm:t>
    </dgm:pt>
    <dgm:pt modelId="{2272B1F0-9184-42B1-BA14-8A0548E97906}" type="pres">
      <dgm:prSet presAssocID="{92D1E86F-513C-4E13-8EFB-0E7D00015507}" presName="vert1" presStyleCnt="0"/>
      <dgm:spPr/>
    </dgm:pt>
    <dgm:pt modelId="{E68F00BC-159A-4EC5-AF37-288444FB43CA}" type="pres">
      <dgm:prSet presAssocID="{D816416F-D41E-4F93-9222-4674EE6C4B6E}" presName="vertSpace2a" presStyleCnt="0"/>
      <dgm:spPr/>
    </dgm:pt>
    <dgm:pt modelId="{A3337AD3-48BE-46E9-A856-20EEAD4CE59A}" type="pres">
      <dgm:prSet presAssocID="{D816416F-D41E-4F93-9222-4674EE6C4B6E}" presName="horz2" presStyleCnt="0"/>
      <dgm:spPr/>
    </dgm:pt>
    <dgm:pt modelId="{AE998D2D-378C-4319-A059-F8DE2B2A7697}" type="pres">
      <dgm:prSet presAssocID="{D816416F-D41E-4F93-9222-4674EE6C4B6E}" presName="horzSpace2" presStyleCnt="0"/>
      <dgm:spPr/>
    </dgm:pt>
    <dgm:pt modelId="{EE3E6BE9-5F71-48D1-9104-1E0A5C5D75B3}" type="pres">
      <dgm:prSet presAssocID="{D816416F-D41E-4F93-9222-4674EE6C4B6E}" presName="tx2" presStyleLbl="revTx" presStyleIdx="1" presStyleCnt="12" custScaleX="78174" custScaleY="14553" custLinFactNeighborX="-3492"/>
      <dgm:spPr/>
      <dgm:t>
        <a:bodyPr/>
        <a:lstStyle/>
        <a:p>
          <a:endParaRPr lang="ru-RU"/>
        </a:p>
      </dgm:t>
    </dgm:pt>
    <dgm:pt modelId="{8E212C9D-F641-45D4-A78A-CBC0BF0CEF59}" type="pres">
      <dgm:prSet presAssocID="{D816416F-D41E-4F93-9222-4674EE6C4B6E}" presName="vert2" presStyleCnt="0"/>
      <dgm:spPr/>
    </dgm:pt>
    <dgm:pt modelId="{EDC8FCBB-F9DC-440D-83EE-EF70CBFD7044}" type="pres">
      <dgm:prSet presAssocID="{D816416F-D41E-4F93-9222-4674EE6C4B6E}" presName="thinLine2b" presStyleLbl="callout" presStyleIdx="0" presStyleCnt="10"/>
      <dgm:spPr/>
    </dgm:pt>
    <dgm:pt modelId="{AB9C5264-87B3-4B10-9A2D-C7000A6CFCF7}" type="pres">
      <dgm:prSet presAssocID="{D816416F-D41E-4F93-9222-4674EE6C4B6E}" presName="vertSpace2b" presStyleCnt="0"/>
      <dgm:spPr/>
    </dgm:pt>
    <dgm:pt modelId="{DC0C396E-D4B6-474F-B2F0-AC9371933395}" type="pres">
      <dgm:prSet presAssocID="{EED3C63B-6B1E-43F7-833F-44502E5E823D}" presName="horz2" presStyleCnt="0"/>
      <dgm:spPr/>
    </dgm:pt>
    <dgm:pt modelId="{10E6D5F5-B298-497F-B96B-EDA63149B848}" type="pres">
      <dgm:prSet presAssocID="{EED3C63B-6B1E-43F7-833F-44502E5E823D}" presName="horzSpace2" presStyleCnt="0"/>
      <dgm:spPr/>
    </dgm:pt>
    <dgm:pt modelId="{252A93E6-4E56-4260-BD76-28810AD12080}" type="pres">
      <dgm:prSet presAssocID="{EED3C63B-6B1E-43F7-833F-44502E5E823D}" presName="tx2" presStyleLbl="revTx" presStyleIdx="2" presStyleCnt="12" custScaleX="80792" custLinFactNeighborX="-3361"/>
      <dgm:spPr/>
      <dgm:t>
        <a:bodyPr/>
        <a:lstStyle/>
        <a:p>
          <a:endParaRPr lang="ru-RU"/>
        </a:p>
      </dgm:t>
    </dgm:pt>
    <dgm:pt modelId="{FB301709-CDEB-4779-AD4F-707D8F894B94}" type="pres">
      <dgm:prSet presAssocID="{EED3C63B-6B1E-43F7-833F-44502E5E823D}" presName="vert2" presStyleCnt="0"/>
      <dgm:spPr/>
    </dgm:pt>
    <dgm:pt modelId="{6AE70698-6BA5-457E-8F1B-2BF6FE6A7B17}" type="pres">
      <dgm:prSet presAssocID="{A22FBA40-DB01-4219-8A6B-391092669091}" presName="horz3" presStyleCnt="0"/>
      <dgm:spPr/>
    </dgm:pt>
    <dgm:pt modelId="{B541DCD5-B466-4108-9E72-78AB54F533E7}" type="pres">
      <dgm:prSet presAssocID="{A22FBA40-DB01-4219-8A6B-391092669091}" presName="horzSpace3" presStyleCnt="0"/>
      <dgm:spPr/>
    </dgm:pt>
    <dgm:pt modelId="{39399340-2240-40DC-B1AE-625B061B880E}" type="pres">
      <dgm:prSet presAssocID="{A22FBA40-DB01-4219-8A6B-391092669091}" presName="tx3" presStyleLbl="revTx" presStyleIdx="3" presStyleCnt="12" custScaleX="120955" custLinFactNeighborX="-5205"/>
      <dgm:spPr/>
      <dgm:t>
        <a:bodyPr/>
        <a:lstStyle/>
        <a:p>
          <a:endParaRPr lang="ru-RU"/>
        </a:p>
      </dgm:t>
    </dgm:pt>
    <dgm:pt modelId="{66E0679A-6CC9-4B02-86DF-1CEEC7A57E99}" type="pres">
      <dgm:prSet presAssocID="{A22FBA40-DB01-4219-8A6B-391092669091}" presName="vert3" presStyleCnt="0"/>
      <dgm:spPr/>
    </dgm:pt>
    <dgm:pt modelId="{18E2F129-D138-4FF3-A06D-182264D1D4D9}" type="pres">
      <dgm:prSet presAssocID="{03CA6B1D-C01D-4FA9-AC57-D0D1E201BDFE}" presName="thinLine3" presStyleLbl="callout" presStyleIdx="1" presStyleCnt="10"/>
      <dgm:spPr/>
    </dgm:pt>
    <dgm:pt modelId="{718042A1-7548-4260-B066-6F1532E0E460}" type="pres">
      <dgm:prSet presAssocID="{5FBFF3A9-69DF-4DFC-BFEF-8122433820EF}" presName="horz3" presStyleCnt="0"/>
      <dgm:spPr/>
    </dgm:pt>
    <dgm:pt modelId="{666CAAE4-D56F-4D8C-AC6F-87448867816C}" type="pres">
      <dgm:prSet presAssocID="{5FBFF3A9-69DF-4DFC-BFEF-8122433820EF}" presName="horzSpace3" presStyleCnt="0"/>
      <dgm:spPr/>
    </dgm:pt>
    <dgm:pt modelId="{98542F01-05C2-4D1A-8ECE-B5EA85C94233}" type="pres">
      <dgm:prSet presAssocID="{5FBFF3A9-69DF-4DFC-BFEF-8122433820EF}" presName="tx3" presStyleLbl="revTx" presStyleIdx="4" presStyleCnt="12" custScaleX="120955" custLinFactNeighborX="-5205"/>
      <dgm:spPr/>
      <dgm:t>
        <a:bodyPr/>
        <a:lstStyle/>
        <a:p>
          <a:endParaRPr lang="ru-RU"/>
        </a:p>
      </dgm:t>
    </dgm:pt>
    <dgm:pt modelId="{99918606-0BE0-43E0-A82B-7D5126F7BDA7}" type="pres">
      <dgm:prSet presAssocID="{5FBFF3A9-69DF-4DFC-BFEF-8122433820EF}" presName="vert3" presStyleCnt="0"/>
      <dgm:spPr/>
    </dgm:pt>
    <dgm:pt modelId="{9AE90585-59BF-4E5B-A954-FB8E7772FCA6}" type="pres">
      <dgm:prSet presAssocID="{8EDE21F0-C758-492A-A7E1-2DAF91043679}" presName="thinLine3" presStyleLbl="callout" presStyleIdx="2" presStyleCnt="10"/>
      <dgm:spPr/>
    </dgm:pt>
    <dgm:pt modelId="{57645145-D240-4210-86F0-4613098AE9C1}" type="pres">
      <dgm:prSet presAssocID="{A822995D-3233-4933-A994-79E5456E2EFA}" presName="horz3" presStyleCnt="0"/>
      <dgm:spPr/>
    </dgm:pt>
    <dgm:pt modelId="{E48E4ADF-1FBD-49D5-A1A3-AF44389720F3}" type="pres">
      <dgm:prSet presAssocID="{A822995D-3233-4933-A994-79E5456E2EFA}" presName="horzSpace3" presStyleCnt="0"/>
      <dgm:spPr/>
    </dgm:pt>
    <dgm:pt modelId="{BA609123-EDEA-4A66-ADFD-4816A06F0104}" type="pres">
      <dgm:prSet presAssocID="{A822995D-3233-4933-A994-79E5456E2EFA}" presName="tx3" presStyleLbl="revTx" presStyleIdx="5" presStyleCnt="12" custScaleX="120955" custLinFactNeighborX="-5205"/>
      <dgm:spPr/>
      <dgm:t>
        <a:bodyPr/>
        <a:lstStyle/>
        <a:p>
          <a:endParaRPr lang="ru-RU"/>
        </a:p>
      </dgm:t>
    </dgm:pt>
    <dgm:pt modelId="{B68B49C3-5F36-4493-8760-33143B804229}" type="pres">
      <dgm:prSet presAssocID="{A822995D-3233-4933-A994-79E5456E2EFA}" presName="vert3" presStyleCnt="0"/>
      <dgm:spPr/>
    </dgm:pt>
    <dgm:pt modelId="{D064A835-3061-45AB-BB9A-58E6792D3B33}" type="pres">
      <dgm:prSet presAssocID="{2E18669D-32FC-4133-B8E7-F19DA6D64E3F}" presName="thinLine3" presStyleLbl="callout" presStyleIdx="3" presStyleCnt="10"/>
      <dgm:spPr/>
    </dgm:pt>
    <dgm:pt modelId="{26965F23-C701-4322-B103-456A8D1C9281}" type="pres">
      <dgm:prSet presAssocID="{8BF286F6-DBE5-4371-B156-CA9F97DE71D1}" presName="horz3" presStyleCnt="0"/>
      <dgm:spPr/>
    </dgm:pt>
    <dgm:pt modelId="{8BC8F667-40FC-4E57-867F-B357025C2415}" type="pres">
      <dgm:prSet presAssocID="{8BF286F6-DBE5-4371-B156-CA9F97DE71D1}" presName="horzSpace3" presStyleCnt="0"/>
      <dgm:spPr/>
    </dgm:pt>
    <dgm:pt modelId="{97E4484A-F36F-414E-9CB9-74C46313FFE8}" type="pres">
      <dgm:prSet presAssocID="{8BF286F6-DBE5-4371-B156-CA9F97DE71D1}" presName="tx3" presStyleLbl="revTx" presStyleIdx="6" presStyleCnt="12" custScaleX="120955" custLinFactNeighborX="-5205"/>
      <dgm:spPr/>
      <dgm:t>
        <a:bodyPr/>
        <a:lstStyle/>
        <a:p>
          <a:endParaRPr lang="ru-RU"/>
        </a:p>
      </dgm:t>
    </dgm:pt>
    <dgm:pt modelId="{16ACE8D0-FDE6-4AC0-90AD-F4F0B52B02C4}" type="pres">
      <dgm:prSet presAssocID="{8BF286F6-DBE5-4371-B156-CA9F97DE71D1}" presName="vert3" presStyleCnt="0"/>
      <dgm:spPr/>
    </dgm:pt>
    <dgm:pt modelId="{D6C9A9DE-63CF-4FA0-B3B7-D3B5CE72522D}" type="pres">
      <dgm:prSet presAssocID="{946095D7-2D28-40F2-B052-AE65717E87DB}" presName="thinLine3" presStyleLbl="callout" presStyleIdx="4" presStyleCnt="10" custLinFactNeighborY="-15613"/>
      <dgm:spPr/>
    </dgm:pt>
    <dgm:pt modelId="{B3D32221-B935-49CD-89B7-292945C1E9B3}" type="pres">
      <dgm:prSet presAssocID="{8E6BF7E0-230D-4EB8-97CE-473032D5A0BC}" presName="horz3" presStyleCnt="0"/>
      <dgm:spPr/>
    </dgm:pt>
    <dgm:pt modelId="{EB4255D4-17F7-427D-B107-9D5FDDD7A694}" type="pres">
      <dgm:prSet presAssocID="{8E6BF7E0-230D-4EB8-97CE-473032D5A0BC}" presName="horzSpace3" presStyleCnt="0"/>
      <dgm:spPr/>
    </dgm:pt>
    <dgm:pt modelId="{16AF8774-C88A-4262-8879-94002ECD0210}" type="pres">
      <dgm:prSet presAssocID="{8E6BF7E0-230D-4EB8-97CE-473032D5A0BC}" presName="tx3" presStyleLbl="revTx" presStyleIdx="7" presStyleCnt="12" custScaleX="120955" custLinFactNeighborX="-5205" custLinFactNeighborY="-30766"/>
      <dgm:spPr/>
      <dgm:t>
        <a:bodyPr/>
        <a:lstStyle/>
        <a:p>
          <a:endParaRPr lang="ru-RU"/>
        </a:p>
      </dgm:t>
    </dgm:pt>
    <dgm:pt modelId="{89D9A862-B5BE-4A33-B9CE-C47E7C05008B}" type="pres">
      <dgm:prSet presAssocID="{8E6BF7E0-230D-4EB8-97CE-473032D5A0BC}" presName="vert3" presStyleCnt="0"/>
      <dgm:spPr/>
    </dgm:pt>
    <dgm:pt modelId="{40C05CDF-580B-46F3-A5BC-88DD4C558352}" type="pres">
      <dgm:prSet presAssocID="{EF1F06EF-BEB0-425C-884B-615BD2DE9FEF}" presName="thinLine3" presStyleLbl="callout" presStyleIdx="5" presStyleCnt="10"/>
      <dgm:spPr/>
    </dgm:pt>
    <dgm:pt modelId="{7E615139-3AC7-444E-A135-C6830D58FD6E}" type="pres">
      <dgm:prSet presAssocID="{D1A262E0-CB3A-43C1-87E4-85EE483E20C8}" presName="horz3" presStyleCnt="0"/>
      <dgm:spPr/>
    </dgm:pt>
    <dgm:pt modelId="{A2A5F321-0BA2-4A3F-B250-7E6AC6307082}" type="pres">
      <dgm:prSet presAssocID="{D1A262E0-CB3A-43C1-87E4-85EE483E20C8}" presName="horzSpace3" presStyleCnt="0"/>
      <dgm:spPr/>
    </dgm:pt>
    <dgm:pt modelId="{B68D107C-9883-4E6F-BC63-453EAD036C5C}" type="pres">
      <dgm:prSet presAssocID="{D1A262E0-CB3A-43C1-87E4-85EE483E20C8}" presName="tx3" presStyleLbl="revTx" presStyleIdx="8" presStyleCnt="12" custScaleX="120955" custLinFactNeighborX="-5205"/>
      <dgm:spPr/>
      <dgm:t>
        <a:bodyPr/>
        <a:lstStyle/>
        <a:p>
          <a:endParaRPr lang="ru-RU"/>
        </a:p>
      </dgm:t>
    </dgm:pt>
    <dgm:pt modelId="{389700B1-ED1D-4C05-ACFC-28B4D536E73A}" type="pres">
      <dgm:prSet presAssocID="{D1A262E0-CB3A-43C1-87E4-85EE483E20C8}" presName="vert3" presStyleCnt="0"/>
      <dgm:spPr/>
    </dgm:pt>
    <dgm:pt modelId="{8F91C7D1-4197-47C7-98A0-C404E3B3ADC0}" type="pres">
      <dgm:prSet presAssocID="{581E8406-346F-4BF9-AF86-3FA1DDB2BBC9}" presName="thinLine3" presStyleLbl="callout" presStyleIdx="6" presStyleCnt="10"/>
      <dgm:spPr/>
    </dgm:pt>
    <dgm:pt modelId="{0E86AB28-1824-4FC0-833E-A310F95EBF4D}" type="pres">
      <dgm:prSet presAssocID="{E5F709A9-017E-43CC-8A86-6281B1023A4A}" presName="horz3" presStyleCnt="0"/>
      <dgm:spPr/>
    </dgm:pt>
    <dgm:pt modelId="{86277209-8B82-472D-96F3-3E605C0EA24E}" type="pres">
      <dgm:prSet presAssocID="{E5F709A9-017E-43CC-8A86-6281B1023A4A}" presName="horzSpace3" presStyleCnt="0"/>
      <dgm:spPr/>
    </dgm:pt>
    <dgm:pt modelId="{4107268C-F289-45EA-9D91-4930FCA1943D}" type="pres">
      <dgm:prSet presAssocID="{E5F709A9-017E-43CC-8A86-6281B1023A4A}" presName="tx3" presStyleLbl="revTx" presStyleIdx="9" presStyleCnt="12" custScaleX="120955" custLinFactNeighborX="-5205"/>
      <dgm:spPr/>
      <dgm:t>
        <a:bodyPr/>
        <a:lstStyle/>
        <a:p>
          <a:endParaRPr lang="ru-RU"/>
        </a:p>
      </dgm:t>
    </dgm:pt>
    <dgm:pt modelId="{AD908719-467A-4314-A6E3-B1428936BBE5}" type="pres">
      <dgm:prSet presAssocID="{E5F709A9-017E-43CC-8A86-6281B1023A4A}" presName="vert3" presStyleCnt="0"/>
      <dgm:spPr/>
    </dgm:pt>
    <dgm:pt modelId="{E922770E-7A29-432E-A274-7B8B30DF7610}" type="pres">
      <dgm:prSet presAssocID="{C0C21664-BBC6-46C0-948F-696001732EB2}" presName="thinLine3" presStyleLbl="callout" presStyleIdx="7" presStyleCnt="10"/>
      <dgm:spPr/>
    </dgm:pt>
    <dgm:pt modelId="{5786C807-1854-4904-AA76-6E22AA3F8F55}" type="pres">
      <dgm:prSet presAssocID="{B45DEBE6-922A-48D3-AA0A-58EDD916EEEB}" presName="horz3" presStyleCnt="0"/>
      <dgm:spPr/>
    </dgm:pt>
    <dgm:pt modelId="{0F780BEB-E24A-43DD-8620-1E30AD0A8A2F}" type="pres">
      <dgm:prSet presAssocID="{B45DEBE6-922A-48D3-AA0A-58EDD916EEEB}" presName="horzSpace3" presStyleCnt="0"/>
      <dgm:spPr/>
    </dgm:pt>
    <dgm:pt modelId="{53B66575-4279-44B2-AFF6-E998051976EA}" type="pres">
      <dgm:prSet presAssocID="{B45DEBE6-922A-48D3-AA0A-58EDD916EEEB}" presName="tx3" presStyleLbl="revTx" presStyleIdx="10" presStyleCnt="12" custLinFactNeighborX="-5205"/>
      <dgm:spPr/>
      <dgm:t>
        <a:bodyPr/>
        <a:lstStyle/>
        <a:p>
          <a:endParaRPr lang="ru-RU"/>
        </a:p>
      </dgm:t>
    </dgm:pt>
    <dgm:pt modelId="{3111771B-DAE1-4434-8BF3-38C48141B952}" type="pres">
      <dgm:prSet presAssocID="{B45DEBE6-922A-48D3-AA0A-58EDD916EEEB}" presName="vert3" presStyleCnt="0"/>
      <dgm:spPr/>
    </dgm:pt>
    <dgm:pt modelId="{60EE0A0E-5B3A-49E5-8E42-3C5AE61C7500}" type="pres">
      <dgm:prSet presAssocID="{F9B9A729-76E3-4F82-B6D6-0EA70346A21A}" presName="thinLine3" presStyleLbl="callout" presStyleIdx="8" presStyleCnt="10"/>
      <dgm:spPr/>
    </dgm:pt>
    <dgm:pt modelId="{AD390FB0-28B9-429C-9E00-F72394156D12}" type="pres">
      <dgm:prSet presAssocID="{C651AB3A-FA0B-4A25-9451-F49C2D6BCEEA}" presName="horz3" presStyleCnt="0"/>
      <dgm:spPr/>
    </dgm:pt>
    <dgm:pt modelId="{6C18CB40-12F1-4D63-9388-752885E4A269}" type="pres">
      <dgm:prSet presAssocID="{C651AB3A-FA0B-4A25-9451-F49C2D6BCEEA}" presName="horzSpace3" presStyleCnt="0"/>
      <dgm:spPr/>
    </dgm:pt>
    <dgm:pt modelId="{7696CE84-0625-4B45-A775-99A196841982}" type="pres">
      <dgm:prSet presAssocID="{C651AB3A-FA0B-4A25-9451-F49C2D6BCEEA}" presName="tx3" presStyleLbl="revTx" presStyleIdx="11" presStyleCnt="12" custLinFactNeighborX="-5205"/>
      <dgm:spPr/>
      <dgm:t>
        <a:bodyPr/>
        <a:lstStyle/>
        <a:p>
          <a:endParaRPr lang="ru-RU"/>
        </a:p>
      </dgm:t>
    </dgm:pt>
    <dgm:pt modelId="{3ECF01CE-9C10-4111-B335-CDBA1EC8CF1A}" type="pres">
      <dgm:prSet presAssocID="{C651AB3A-FA0B-4A25-9451-F49C2D6BCEEA}" presName="vert3" presStyleCnt="0"/>
      <dgm:spPr/>
    </dgm:pt>
    <dgm:pt modelId="{AC447159-38E6-4070-995C-4B83D64A6338}" type="pres">
      <dgm:prSet presAssocID="{EED3C63B-6B1E-43F7-833F-44502E5E823D}" presName="thinLine2b" presStyleLbl="callout" presStyleIdx="9" presStyleCnt="10"/>
      <dgm:spPr/>
    </dgm:pt>
    <dgm:pt modelId="{5BAD0648-22DF-4AE9-B8D6-5CF492CC51CB}" type="pres">
      <dgm:prSet presAssocID="{EED3C63B-6B1E-43F7-833F-44502E5E823D}" presName="vertSpace2b" presStyleCnt="0"/>
      <dgm:spPr/>
    </dgm:pt>
  </dgm:ptLst>
  <dgm:cxnLst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5FC72BB0-4570-4CD7-8F7D-0D14CF4AE4E4}" type="presOf" srcId="{8BF286F6-DBE5-4371-B156-CA9F97DE71D1}" destId="{97E4484A-F36F-414E-9CB9-74C46313FFE8}" srcOrd="0" destOrd="0" presId="urn:microsoft.com/office/officeart/2008/layout/LinedList"/>
    <dgm:cxn modelId="{51C46D0E-869C-45C6-80EF-7C74682156F5}" type="presOf" srcId="{E5F709A9-017E-43CC-8A86-6281B1023A4A}" destId="{4107268C-F289-45EA-9D91-4930FCA1943D}" srcOrd="0" destOrd="0" presId="urn:microsoft.com/office/officeart/2008/layout/LinedList"/>
    <dgm:cxn modelId="{B60AD2E2-C7FD-418B-A374-396D38F9EE59}" srcId="{EED3C63B-6B1E-43F7-833F-44502E5E823D}" destId="{A22FBA40-DB01-4219-8A6B-391092669091}" srcOrd="0" destOrd="0" parTransId="{8A0A0FB8-7716-4C7A-AEE5-A2681C565ABF}" sibTransId="{03CA6B1D-C01D-4FA9-AC57-D0D1E201BDFE}"/>
    <dgm:cxn modelId="{761761AA-0B90-4C91-8029-68B7A89FF49C}" type="presOf" srcId="{B45DEBE6-922A-48D3-AA0A-58EDD916EEEB}" destId="{53B66575-4279-44B2-AFF6-E998051976EA}" srcOrd="0" destOrd="0" presId="urn:microsoft.com/office/officeart/2008/layout/LinedList"/>
    <dgm:cxn modelId="{223E6F6F-76A1-4C7D-B31C-D76FFF253CE7}" type="presOf" srcId="{92D1E86F-513C-4E13-8EFB-0E7D00015507}" destId="{521F13B3-7601-4427-98B7-D1132CD351A3}" srcOrd="0" destOrd="0" presId="urn:microsoft.com/office/officeart/2008/layout/LinedList"/>
    <dgm:cxn modelId="{A5F7B65E-9017-444D-8F3B-A7639C10F22F}" type="presOf" srcId="{EED3C63B-6B1E-43F7-833F-44502E5E823D}" destId="{252A93E6-4E56-4260-BD76-28810AD12080}" srcOrd="0" destOrd="0" presId="urn:microsoft.com/office/officeart/2008/layout/LinedList"/>
    <dgm:cxn modelId="{A8077FFD-53F9-48AE-B240-E3E663D2AFE9}" srcId="{EED3C63B-6B1E-43F7-833F-44502E5E823D}" destId="{5FBFF3A9-69DF-4DFC-BFEF-8122433820EF}" srcOrd="1" destOrd="0" parTransId="{125213E7-06B7-4E28-92FA-D1A2FA7CB3AC}" sibTransId="{8EDE21F0-C758-492A-A7E1-2DAF91043679}"/>
    <dgm:cxn modelId="{5C29CD83-FEE9-4081-A69F-B9347587A47F}" type="presOf" srcId="{03CF8352-38B5-4218-ADD5-1CCDFAE92A74}" destId="{E29687E9-53DD-4E06-B6D4-A4D4262DF995}" srcOrd="0" destOrd="0" presId="urn:microsoft.com/office/officeart/2008/layout/LinedList"/>
    <dgm:cxn modelId="{9C73DE1D-C5B1-4AFD-AF1D-6C94976D88D7}" type="presOf" srcId="{5FBFF3A9-69DF-4DFC-BFEF-8122433820EF}" destId="{98542F01-05C2-4D1A-8ECE-B5EA85C94233}" srcOrd="0" destOrd="0" presId="urn:microsoft.com/office/officeart/2008/layout/LinedList"/>
    <dgm:cxn modelId="{C9B8A9B3-3819-400C-B360-9FFA04BCB365}" type="presOf" srcId="{A22FBA40-DB01-4219-8A6B-391092669091}" destId="{39399340-2240-40DC-B1AE-625B061B880E}" srcOrd="0" destOrd="0" presId="urn:microsoft.com/office/officeart/2008/layout/LinedList"/>
    <dgm:cxn modelId="{3B835A68-5CF9-4F45-BC15-514296E170CF}" srcId="{92D1E86F-513C-4E13-8EFB-0E7D00015507}" destId="{D816416F-D41E-4F93-9222-4674EE6C4B6E}" srcOrd="0" destOrd="0" parTransId="{193BC302-F88D-44D9-A414-17348D9BF35D}" sibTransId="{B9870F8A-EF59-46CF-8798-0A05BB188006}"/>
    <dgm:cxn modelId="{673B5376-CD7E-4AD7-BD22-15858BFC92E8}" srcId="{EED3C63B-6B1E-43F7-833F-44502E5E823D}" destId="{C651AB3A-FA0B-4A25-9451-F49C2D6BCEEA}" srcOrd="8" destOrd="0" parTransId="{51859506-84D0-479B-BD26-9E68156EFB81}" sibTransId="{5CBB0A18-54DD-4A52-A1E3-C5E924BB1F52}"/>
    <dgm:cxn modelId="{3B024EBA-EC7C-4CDE-AAA6-4CA170B99B32}" type="presOf" srcId="{D1A262E0-CB3A-43C1-87E4-85EE483E20C8}" destId="{B68D107C-9883-4E6F-BC63-453EAD036C5C}" srcOrd="0" destOrd="0" presId="urn:microsoft.com/office/officeart/2008/layout/LinedList"/>
    <dgm:cxn modelId="{F1B88246-257C-4807-A05C-58F588DFEEAC}" srcId="{EED3C63B-6B1E-43F7-833F-44502E5E823D}" destId="{E5F709A9-017E-43CC-8A86-6281B1023A4A}" srcOrd="6" destOrd="0" parTransId="{7F69E4CE-4951-40CA-8772-BC166A99D17F}" sibTransId="{C0C21664-BBC6-46C0-948F-696001732EB2}"/>
    <dgm:cxn modelId="{607B8711-1AC3-45F1-BE78-EE1757AD00A8}" srcId="{EED3C63B-6B1E-43F7-833F-44502E5E823D}" destId="{B45DEBE6-922A-48D3-AA0A-58EDD916EEEB}" srcOrd="7" destOrd="0" parTransId="{57FACE4A-177F-48D1-A7AF-5906786FA0C2}" sibTransId="{F9B9A729-76E3-4F82-B6D6-0EA70346A21A}"/>
    <dgm:cxn modelId="{80230B06-2865-4AF9-A82D-BA22FE6242CB}" srcId="{EED3C63B-6B1E-43F7-833F-44502E5E823D}" destId="{D1A262E0-CB3A-43C1-87E4-85EE483E20C8}" srcOrd="5" destOrd="0" parTransId="{C45DA281-26FB-4FBB-87F7-69B258611722}" sibTransId="{581E8406-346F-4BF9-AF86-3FA1DDB2BBC9}"/>
    <dgm:cxn modelId="{D8A1D990-1A5B-4A28-8D4A-2ED7384E53C8}" srcId="{EED3C63B-6B1E-43F7-833F-44502E5E823D}" destId="{A822995D-3233-4933-A994-79E5456E2EFA}" srcOrd="2" destOrd="0" parTransId="{E5B32669-A263-4CE5-928A-12253EAE5774}" sibTransId="{2E18669D-32FC-4133-B8E7-F19DA6D64E3F}"/>
    <dgm:cxn modelId="{907B733F-F9B1-49CA-9D77-F6498B6F0850}" srcId="{92D1E86F-513C-4E13-8EFB-0E7D00015507}" destId="{EED3C63B-6B1E-43F7-833F-44502E5E823D}" srcOrd="1" destOrd="0" parTransId="{053881F1-D367-4DC2-812D-DBC655FEE125}" sibTransId="{B920D7DB-016B-4E6D-9D81-2FE4A75C6E3B}"/>
    <dgm:cxn modelId="{F86364F5-2017-49E2-8B3D-3F552B77C11B}" type="presOf" srcId="{8E6BF7E0-230D-4EB8-97CE-473032D5A0BC}" destId="{16AF8774-C88A-4262-8879-94002ECD0210}" srcOrd="0" destOrd="0" presId="urn:microsoft.com/office/officeart/2008/layout/LinedList"/>
    <dgm:cxn modelId="{D02D978C-0108-42B6-815B-ACEB1F661415}" srcId="{EED3C63B-6B1E-43F7-833F-44502E5E823D}" destId="{8E6BF7E0-230D-4EB8-97CE-473032D5A0BC}" srcOrd="4" destOrd="0" parTransId="{9BEFDDF8-2C41-44BC-BC0A-D40B1BBF69A3}" sibTransId="{EF1F06EF-BEB0-425C-884B-615BD2DE9FEF}"/>
    <dgm:cxn modelId="{59A79636-0102-47BA-BB8E-9871E2AAF134}" type="presOf" srcId="{D816416F-D41E-4F93-9222-4674EE6C4B6E}" destId="{EE3E6BE9-5F71-48D1-9104-1E0A5C5D75B3}" srcOrd="0" destOrd="0" presId="urn:microsoft.com/office/officeart/2008/layout/LinedList"/>
    <dgm:cxn modelId="{C001B15E-5502-41AF-AADD-E4D0142FF1C7}" srcId="{EED3C63B-6B1E-43F7-833F-44502E5E823D}" destId="{8BF286F6-DBE5-4371-B156-CA9F97DE71D1}" srcOrd="3" destOrd="0" parTransId="{4C20CA05-6C4B-415C-8893-D78CB7572AAA}" sibTransId="{946095D7-2D28-40F2-B052-AE65717E87DB}"/>
    <dgm:cxn modelId="{41E589C1-FA7D-4146-8D74-526DF1C8597F}" type="presOf" srcId="{A822995D-3233-4933-A994-79E5456E2EFA}" destId="{BA609123-EDEA-4A66-ADFD-4816A06F0104}" srcOrd="0" destOrd="0" presId="urn:microsoft.com/office/officeart/2008/layout/LinedList"/>
    <dgm:cxn modelId="{BD28953E-BF47-47EC-9E22-12D861A6C88F}" type="presOf" srcId="{C651AB3A-FA0B-4A25-9451-F49C2D6BCEEA}" destId="{7696CE84-0625-4B45-A775-99A196841982}" srcOrd="0" destOrd="0" presId="urn:microsoft.com/office/officeart/2008/layout/LinedList"/>
    <dgm:cxn modelId="{6F3E55AD-BEB3-437B-AE39-6B5A13A35635}" type="presParOf" srcId="{E29687E9-53DD-4E06-B6D4-A4D4262DF995}" destId="{5A1DDCA7-EDF0-4055-9091-39A56723DD30}" srcOrd="0" destOrd="0" presId="urn:microsoft.com/office/officeart/2008/layout/LinedList"/>
    <dgm:cxn modelId="{7AE0608F-3023-4E82-9133-46654D9414C7}" type="presParOf" srcId="{E29687E9-53DD-4E06-B6D4-A4D4262DF995}" destId="{87456578-BC2F-473C-9C42-AB45DE62E7FA}" srcOrd="1" destOrd="0" presId="urn:microsoft.com/office/officeart/2008/layout/LinedList"/>
    <dgm:cxn modelId="{A6D78147-A8F8-4ED4-A9F4-1B9A476C80AA}" type="presParOf" srcId="{87456578-BC2F-473C-9C42-AB45DE62E7FA}" destId="{521F13B3-7601-4427-98B7-D1132CD351A3}" srcOrd="0" destOrd="0" presId="urn:microsoft.com/office/officeart/2008/layout/LinedList"/>
    <dgm:cxn modelId="{5E1E47F7-857A-46E7-91AD-8DCD33671D55}" type="presParOf" srcId="{87456578-BC2F-473C-9C42-AB45DE62E7FA}" destId="{2272B1F0-9184-42B1-BA14-8A0548E97906}" srcOrd="1" destOrd="0" presId="urn:microsoft.com/office/officeart/2008/layout/LinedList"/>
    <dgm:cxn modelId="{F5738F92-508E-4228-86C2-EB201AAAF5E9}" type="presParOf" srcId="{2272B1F0-9184-42B1-BA14-8A0548E97906}" destId="{E68F00BC-159A-4EC5-AF37-288444FB43CA}" srcOrd="0" destOrd="0" presId="urn:microsoft.com/office/officeart/2008/layout/LinedList"/>
    <dgm:cxn modelId="{70863EF9-99CB-4F9D-9007-1141F029A505}" type="presParOf" srcId="{2272B1F0-9184-42B1-BA14-8A0548E97906}" destId="{A3337AD3-48BE-46E9-A856-20EEAD4CE59A}" srcOrd="1" destOrd="0" presId="urn:microsoft.com/office/officeart/2008/layout/LinedList"/>
    <dgm:cxn modelId="{815849A6-3427-429C-AB69-3F0ED861536E}" type="presParOf" srcId="{A3337AD3-48BE-46E9-A856-20EEAD4CE59A}" destId="{AE998D2D-378C-4319-A059-F8DE2B2A7697}" srcOrd="0" destOrd="0" presId="urn:microsoft.com/office/officeart/2008/layout/LinedList"/>
    <dgm:cxn modelId="{2920C756-5EA0-4F7C-8D1C-CE4D733C1300}" type="presParOf" srcId="{A3337AD3-48BE-46E9-A856-20EEAD4CE59A}" destId="{EE3E6BE9-5F71-48D1-9104-1E0A5C5D75B3}" srcOrd="1" destOrd="0" presId="urn:microsoft.com/office/officeart/2008/layout/LinedList"/>
    <dgm:cxn modelId="{24283614-D345-4C4B-ADBF-819512BFA79B}" type="presParOf" srcId="{A3337AD3-48BE-46E9-A856-20EEAD4CE59A}" destId="{8E212C9D-F641-45D4-A78A-CBC0BF0CEF59}" srcOrd="2" destOrd="0" presId="urn:microsoft.com/office/officeart/2008/layout/LinedList"/>
    <dgm:cxn modelId="{5DF3832C-7B8B-4617-8724-5CAEC33C701E}" type="presParOf" srcId="{2272B1F0-9184-42B1-BA14-8A0548E97906}" destId="{EDC8FCBB-F9DC-440D-83EE-EF70CBFD7044}" srcOrd="2" destOrd="0" presId="urn:microsoft.com/office/officeart/2008/layout/LinedList"/>
    <dgm:cxn modelId="{3685D123-340B-4A89-988A-4B0C288543A6}" type="presParOf" srcId="{2272B1F0-9184-42B1-BA14-8A0548E97906}" destId="{AB9C5264-87B3-4B10-9A2D-C7000A6CFCF7}" srcOrd="3" destOrd="0" presId="urn:microsoft.com/office/officeart/2008/layout/LinedList"/>
    <dgm:cxn modelId="{97D7B80F-B165-4AEE-B5F5-4A7019B7CB10}" type="presParOf" srcId="{2272B1F0-9184-42B1-BA14-8A0548E97906}" destId="{DC0C396E-D4B6-474F-B2F0-AC9371933395}" srcOrd="4" destOrd="0" presId="urn:microsoft.com/office/officeart/2008/layout/LinedList"/>
    <dgm:cxn modelId="{79CF35D1-DF83-4CF1-820E-588A8DB26CAA}" type="presParOf" srcId="{DC0C396E-D4B6-474F-B2F0-AC9371933395}" destId="{10E6D5F5-B298-497F-B96B-EDA63149B848}" srcOrd="0" destOrd="0" presId="urn:microsoft.com/office/officeart/2008/layout/LinedList"/>
    <dgm:cxn modelId="{3117B174-C0AF-4FF5-8A2F-29D94BDD0565}" type="presParOf" srcId="{DC0C396E-D4B6-474F-B2F0-AC9371933395}" destId="{252A93E6-4E56-4260-BD76-28810AD12080}" srcOrd="1" destOrd="0" presId="urn:microsoft.com/office/officeart/2008/layout/LinedList"/>
    <dgm:cxn modelId="{F6400566-D478-43DD-AAD1-FD686AB7CEF3}" type="presParOf" srcId="{DC0C396E-D4B6-474F-B2F0-AC9371933395}" destId="{FB301709-CDEB-4779-AD4F-707D8F894B94}" srcOrd="2" destOrd="0" presId="urn:microsoft.com/office/officeart/2008/layout/LinedList"/>
    <dgm:cxn modelId="{16FD257E-DA01-414F-AD3C-4C10C69F6995}" type="presParOf" srcId="{FB301709-CDEB-4779-AD4F-707D8F894B94}" destId="{6AE70698-6BA5-457E-8F1B-2BF6FE6A7B17}" srcOrd="0" destOrd="0" presId="urn:microsoft.com/office/officeart/2008/layout/LinedList"/>
    <dgm:cxn modelId="{09370F1F-D339-4BF0-BE42-8451B03057DC}" type="presParOf" srcId="{6AE70698-6BA5-457E-8F1B-2BF6FE6A7B17}" destId="{B541DCD5-B466-4108-9E72-78AB54F533E7}" srcOrd="0" destOrd="0" presId="urn:microsoft.com/office/officeart/2008/layout/LinedList"/>
    <dgm:cxn modelId="{049C754D-F4DA-4C7A-A98B-62049B4E5A9A}" type="presParOf" srcId="{6AE70698-6BA5-457E-8F1B-2BF6FE6A7B17}" destId="{39399340-2240-40DC-B1AE-625B061B880E}" srcOrd="1" destOrd="0" presId="urn:microsoft.com/office/officeart/2008/layout/LinedList"/>
    <dgm:cxn modelId="{72D9A684-6F30-492B-BE8C-318BB1D7BAAD}" type="presParOf" srcId="{6AE70698-6BA5-457E-8F1B-2BF6FE6A7B17}" destId="{66E0679A-6CC9-4B02-86DF-1CEEC7A57E99}" srcOrd="2" destOrd="0" presId="urn:microsoft.com/office/officeart/2008/layout/LinedList"/>
    <dgm:cxn modelId="{D199391D-7F44-4D2C-9031-7CA4440CA6CF}" type="presParOf" srcId="{FB301709-CDEB-4779-AD4F-707D8F894B94}" destId="{18E2F129-D138-4FF3-A06D-182264D1D4D9}" srcOrd="1" destOrd="0" presId="urn:microsoft.com/office/officeart/2008/layout/LinedList"/>
    <dgm:cxn modelId="{DF6E4C8F-3D27-4815-BB43-D7D9147FD863}" type="presParOf" srcId="{FB301709-CDEB-4779-AD4F-707D8F894B94}" destId="{718042A1-7548-4260-B066-6F1532E0E460}" srcOrd="2" destOrd="0" presId="urn:microsoft.com/office/officeart/2008/layout/LinedList"/>
    <dgm:cxn modelId="{C27FEE7A-F259-46B2-B4C8-46BBF49F7452}" type="presParOf" srcId="{718042A1-7548-4260-B066-6F1532E0E460}" destId="{666CAAE4-D56F-4D8C-AC6F-87448867816C}" srcOrd="0" destOrd="0" presId="urn:microsoft.com/office/officeart/2008/layout/LinedList"/>
    <dgm:cxn modelId="{AB7D6B77-7650-496C-89B1-969F30B064C3}" type="presParOf" srcId="{718042A1-7548-4260-B066-6F1532E0E460}" destId="{98542F01-05C2-4D1A-8ECE-B5EA85C94233}" srcOrd="1" destOrd="0" presId="urn:microsoft.com/office/officeart/2008/layout/LinedList"/>
    <dgm:cxn modelId="{69DB3F17-11D9-49C1-B034-D93B53129615}" type="presParOf" srcId="{718042A1-7548-4260-B066-6F1532E0E460}" destId="{99918606-0BE0-43E0-A82B-7D5126F7BDA7}" srcOrd="2" destOrd="0" presId="urn:microsoft.com/office/officeart/2008/layout/LinedList"/>
    <dgm:cxn modelId="{1C010F37-CAE2-40CF-AE78-D5D8F60AE691}" type="presParOf" srcId="{FB301709-CDEB-4779-AD4F-707D8F894B94}" destId="{9AE90585-59BF-4E5B-A954-FB8E7772FCA6}" srcOrd="3" destOrd="0" presId="urn:microsoft.com/office/officeart/2008/layout/LinedList"/>
    <dgm:cxn modelId="{004533D3-4FB2-476B-8074-00153E8DFCBB}" type="presParOf" srcId="{FB301709-CDEB-4779-AD4F-707D8F894B94}" destId="{57645145-D240-4210-86F0-4613098AE9C1}" srcOrd="4" destOrd="0" presId="urn:microsoft.com/office/officeart/2008/layout/LinedList"/>
    <dgm:cxn modelId="{CD032858-44BE-46BC-86E1-530D2659930E}" type="presParOf" srcId="{57645145-D240-4210-86F0-4613098AE9C1}" destId="{E48E4ADF-1FBD-49D5-A1A3-AF44389720F3}" srcOrd="0" destOrd="0" presId="urn:microsoft.com/office/officeart/2008/layout/LinedList"/>
    <dgm:cxn modelId="{D7CAD6E4-3023-45A0-BDB6-7CEF58A283DB}" type="presParOf" srcId="{57645145-D240-4210-86F0-4613098AE9C1}" destId="{BA609123-EDEA-4A66-ADFD-4816A06F0104}" srcOrd="1" destOrd="0" presId="urn:microsoft.com/office/officeart/2008/layout/LinedList"/>
    <dgm:cxn modelId="{C032ADFF-E5CD-4EE6-9D29-6F651EDBC4CE}" type="presParOf" srcId="{57645145-D240-4210-86F0-4613098AE9C1}" destId="{B68B49C3-5F36-4493-8760-33143B804229}" srcOrd="2" destOrd="0" presId="urn:microsoft.com/office/officeart/2008/layout/LinedList"/>
    <dgm:cxn modelId="{41949A70-D50F-4C76-8B65-06330190A01D}" type="presParOf" srcId="{FB301709-CDEB-4779-AD4F-707D8F894B94}" destId="{D064A835-3061-45AB-BB9A-58E6792D3B33}" srcOrd="5" destOrd="0" presId="urn:microsoft.com/office/officeart/2008/layout/LinedList"/>
    <dgm:cxn modelId="{0F799BDE-1FAF-452C-B7CF-BB53EF45A8AD}" type="presParOf" srcId="{FB301709-CDEB-4779-AD4F-707D8F894B94}" destId="{26965F23-C701-4322-B103-456A8D1C9281}" srcOrd="6" destOrd="0" presId="urn:microsoft.com/office/officeart/2008/layout/LinedList"/>
    <dgm:cxn modelId="{28112323-A794-442E-8AD8-08B8271FDE4B}" type="presParOf" srcId="{26965F23-C701-4322-B103-456A8D1C9281}" destId="{8BC8F667-40FC-4E57-867F-B357025C2415}" srcOrd="0" destOrd="0" presId="urn:microsoft.com/office/officeart/2008/layout/LinedList"/>
    <dgm:cxn modelId="{A7BF3E5D-3989-494A-A2E2-3BC2555DDB58}" type="presParOf" srcId="{26965F23-C701-4322-B103-456A8D1C9281}" destId="{97E4484A-F36F-414E-9CB9-74C46313FFE8}" srcOrd="1" destOrd="0" presId="urn:microsoft.com/office/officeart/2008/layout/LinedList"/>
    <dgm:cxn modelId="{6D3091FC-9F80-46FF-8605-C88052137AC8}" type="presParOf" srcId="{26965F23-C701-4322-B103-456A8D1C9281}" destId="{16ACE8D0-FDE6-4AC0-90AD-F4F0B52B02C4}" srcOrd="2" destOrd="0" presId="urn:microsoft.com/office/officeart/2008/layout/LinedList"/>
    <dgm:cxn modelId="{ABF2357D-FF99-4364-B3B9-EDC42EB6F976}" type="presParOf" srcId="{FB301709-CDEB-4779-AD4F-707D8F894B94}" destId="{D6C9A9DE-63CF-4FA0-B3B7-D3B5CE72522D}" srcOrd="7" destOrd="0" presId="urn:microsoft.com/office/officeart/2008/layout/LinedList"/>
    <dgm:cxn modelId="{6EF86DA0-40E9-4067-A763-9231EDBA28BF}" type="presParOf" srcId="{FB301709-CDEB-4779-AD4F-707D8F894B94}" destId="{B3D32221-B935-49CD-89B7-292945C1E9B3}" srcOrd="8" destOrd="0" presId="urn:microsoft.com/office/officeart/2008/layout/LinedList"/>
    <dgm:cxn modelId="{7DB22CA2-3D3C-4AAA-A6E7-2B41BCEC1D02}" type="presParOf" srcId="{B3D32221-B935-49CD-89B7-292945C1E9B3}" destId="{EB4255D4-17F7-427D-B107-9D5FDDD7A694}" srcOrd="0" destOrd="0" presId="urn:microsoft.com/office/officeart/2008/layout/LinedList"/>
    <dgm:cxn modelId="{34D04A8A-D8A1-4171-B02B-61041E356819}" type="presParOf" srcId="{B3D32221-B935-49CD-89B7-292945C1E9B3}" destId="{16AF8774-C88A-4262-8879-94002ECD0210}" srcOrd="1" destOrd="0" presId="urn:microsoft.com/office/officeart/2008/layout/LinedList"/>
    <dgm:cxn modelId="{5C99B897-1A54-48E9-83F3-A9EF9F6D1D79}" type="presParOf" srcId="{B3D32221-B935-49CD-89B7-292945C1E9B3}" destId="{89D9A862-B5BE-4A33-B9CE-C47E7C05008B}" srcOrd="2" destOrd="0" presId="urn:microsoft.com/office/officeart/2008/layout/LinedList"/>
    <dgm:cxn modelId="{CC68B237-3C23-4293-B85A-D0A7817D10CF}" type="presParOf" srcId="{FB301709-CDEB-4779-AD4F-707D8F894B94}" destId="{40C05CDF-580B-46F3-A5BC-88DD4C558352}" srcOrd="9" destOrd="0" presId="urn:microsoft.com/office/officeart/2008/layout/LinedList"/>
    <dgm:cxn modelId="{1437B185-A49C-4A9D-B23A-FFC454101BA8}" type="presParOf" srcId="{FB301709-CDEB-4779-AD4F-707D8F894B94}" destId="{7E615139-3AC7-444E-A135-C6830D58FD6E}" srcOrd="10" destOrd="0" presId="urn:microsoft.com/office/officeart/2008/layout/LinedList"/>
    <dgm:cxn modelId="{341BE093-D94B-44C8-88EA-BE2F239FCDD3}" type="presParOf" srcId="{7E615139-3AC7-444E-A135-C6830D58FD6E}" destId="{A2A5F321-0BA2-4A3F-B250-7E6AC6307082}" srcOrd="0" destOrd="0" presId="urn:microsoft.com/office/officeart/2008/layout/LinedList"/>
    <dgm:cxn modelId="{F7D20424-3DAE-4D7E-8211-3189EFD323D7}" type="presParOf" srcId="{7E615139-3AC7-444E-A135-C6830D58FD6E}" destId="{B68D107C-9883-4E6F-BC63-453EAD036C5C}" srcOrd="1" destOrd="0" presId="urn:microsoft.com/office/officeart/2008/layout/LinedList"/>
    <dgm:cxn modelId="{3575D7FF-A873-4AE8-B7AE-4CF02F6FB4E0}" type="presParOf" srcId="{7E615139-3AC7-444E-A135-C6830D58FD6E}" destId="{389700B1-ED1D-4C05-ACFC-28B4D536E73A}" srcOrd="2" destOrd="0" presId="urn:microsoft.com/office/officeart/2008/layout/LinedList"/>
    <dgm:cxn modelId="{F4965C15-E8DF-49A9-9C3B-85FAD90BFB2B}" type="presParOf" srcId="{FB301709-CDEB-4779-AD4F-707D8F894B94}" destId="{8F91C7D1-4197-47C7-98A0-C404E3B3ADC0}" srcOrd="11" destOrd="0" presId="urn:microsoft.com/office/officeart/2008/layout/LinedList"/>
    <dgm:cxn modelId="{5E7818DC-B45E-43BC-97B9-F5D74E592103}" type="presParOf" srcId="{FB301709-CDEB-4779-AD4F-707D8F894B94}" destId="{0E86AB28-1824-4FC0-833E-A310F95EBF4D}" srcOrd="12" destOrd="0" presId="urn:microsoft.com/office/officeart/2008/layout/LinedList"/>
    <dgm:cxn modelId="{5B4FD39B-01B7-4BE6-80F5-47F3BF440D91}" type="presParOf" srcId="{0E86AB28-1824-4FC0-833E-A310F95EBF4D}" destId="{86277209-8B82-472D-96F3-3E605C0EA24E}" srcOrd="0" destOrd="0" presId="urn:microsoft.com/office/officeart/2008/layout/LinedList"/>
    <dgm:cxn modelId="{47A5ACCC-F5D9-46EC-9229-00CD67FCCD8F}" type="presParOf" srcId="{0E86AB28-1824-4FC0-833E-A310F95EBF4D}" destId="{4107268C-F289-45EA-9D91-4930FCA1943D}" srcOrd="1" destOrd="0" presId="urn:microsoft.com/office/officeart/2008/layout/LinedList"/>
    <dgm:cxn modelId="{4A1C996C-BBA2-488B-B1D2-59D063ECD45D}" type="presParOf" srcId="{0E86AB28-1824-4FC0-833E-A310F95EBF4D}" destId="{AD908719-467A-4314-A6E3-B1428936BBE5}" srcOrd="2" destOrd="0" presId="urn:microsoft.com/office/officeart/2008/layout/LinedList"/>
    <dgm:cxn modelId="{76212D80-0FC5-4B63-B097-B18333586ACF}" type="presParOf" srcId="{FB301709-CDEB-4779-AD4F-707D8F894B94}" destId="{E922770E-7A29-432E-A274-7B8B30DF7610}" srcOrd="13" destOrd="0" presId="urn:microsoft.com/office/officeart/2008/layout/LinedList"/>
    <dgm:cxn modelId="{1E49EB5A-11D2-4CC6-8D1B-8CA0AE0A0CE4}" type="presParOf" srcId="{FB301709-CDEB-4779-AD4F-707D8F894B94}" destId="{5786C807-1854-4904-AA76-6E22AA3F8F55}" srcOrd="14" destOrd="0" presId="urn:microsoft.com/office/officeart/2008/layout/LinedList"/>
    <dgm:cxn modelId="{4AE8F530-4844-49FC-9BE8-7A3D9A80A2F8}" type="presParOf" srcId="{5786C807-1854-4904-AA76-6E22AA3F8F55}" destId="{0F780BEB-E24A-43DD-8620-1E30AD0A8A2F}" srcOrd="0" destOrd="0" presId="urn:microsoft.com/office/officeart/2008/layout/LinedList"/>
    <dgm:cxn modelId="{CCE734B3-A785-4A5F-BC18-5C434EB43A57}" type="presParOf" srcId="{5786C807-1854-4904-AA76-6E22AA3F8F55}" destId="{53B66575-4279-44B2-AFF6-E998051976EA}" srcOrd="1" destOrd="0" presId="urn:microsoft.com/office/officeart/2008/layout/LinedList"/>
    <dgm:cxn modelId="{BE3931CD-8648-4D99-8B5D-24B8783EC466}" type="presParOf" srcId="{5786C807-1854-4904-AA76-6E22AA3F8F55}" destId="{3111771B-DAE1-4434-8BF3-38C48141B952}" srcOrd="2" destOrd="0" presId="urn:microsoft.com/office/officeart/2008/layout/LinedList"/>
    <dgm:cxn modelId="{DDDCC098-8E73-4DA5-9B00-657FE36C4377}" type="presParOf" srcId="{FB301709-CDEB-4779-AD4F-707D8F894B94}" destId="{60EE0A0E-5B3A-49E5-8E42-3C5AE61C7500}" srcOrd="15" destOrd="0" presId="urn:microsoft.com/office/officeart/2008/layout/LinedList"/>
    <dgm:cxn modelId="{AF8BAE27-2727-4C81-8AEE-78C5C2BF6B5A}" type="presParOf" srcId="{FB301709-CDEB-4779-AD4F-707D8F894B94}" destId="{AD390FB0-28B9-429C-9E00-F72394156D12}" srcOrd="16" destOrd="0" presId="urn:microsoft.com/office/officeart/2008/layout/LinedList"/>
    <dgm:cxn modelId="{CAA354CC-B2AE-4BAF-92BC-63611A54854E}" type="presParOf" srcId="{AD390FB0-28B9-429C-9E00-F72394156D12}" destId="{6C18CB40-12F1-4D63-9388-752885E4A269}" srcOrd="0" destOrd="0" presId="urn:microsoft.com/office/officeart/2008/layout/LinedList"/>
    <dgm:cxn modelId="{075C0C2B-7FCE-4A25-8083-14551DA79823}" type="presParOf" srcId="{AD390FB0-28B9-429C-9E00-F72394156D12}" destId="{7696CE84-0625-4B45-A775-99A196841982}" srcOrd="1" destOrd="0" presId="urn:microsoft.com/office/officeart/2008/layout/LinedList"/>
    <dgm:cxn modelId="{95A0BB90-6DB3-4313-8D6E-4649222642C5}" type="presParOf" srcId="{AD390FB0-28B9-429C-9E00-F72394156D12}" destId="{3ECF01CE-9C10-4111-B335-CDBA1EC8CF1A}" srcOrd="2" destOrd="0" presId="urn:microsoft.com/office/officeart/2008/layout/LinedList"/>
    <dgm:cxn modelId="{29F3D8A2-C355-4CE5-9E6A-5C40A861F83D}" type="presParOf" srcId="{2272B1F0-9184-42B1-BA14-8A0548E97906}" destId="{AC447159-38E6-4070-995C-4B83D64A6338}" srcOrd="5" destOrd="0" presId="urn:microsoft.com/office/officeart/2008/layout/LinedList"/>
    <dgm:cxn modelId="{838A5750-9280-4917-BEBF-929A95ADB4F9}" type="presParOf" srcId="{2272B1F0-9184-42B1-BA14-8A0548E97906}" destId="{5BAD0648-22DF-4AE9-B8D6-5CF492CC51C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F8352-38B5-4218-ADD5-1CCDFAE92A74}" type="doc">
      <dgm:prSet loTypeId="urn:microsoft.com/office/officeart/2008/layout/LinedLis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2D1E86F-513C-4E13-8EFB-0E7D0001550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образование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0848B-8CC0-4233-9091-D9FE98251266}" type="par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477DF-9916-4628-9211-8AC7AD9C0C24}" type="sibTrans" cxnId="{84A8AA01-90BA-4707-A3CE-E9ACB42E558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C63B-6B1E-43F7-833F-44502E5E823D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881F1-D367-4DC2-812D-DBC655FEE125}" type="parTrans" cxnId="{907B733F-F9B1-49CA-9D77-F6498B6F0850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0D7DB-016B-4E6D-9D81-2FE4A75C6E3B}" type="sibTrans" cxnId="{907B733F-F9B1-49CA-9D77-F6498B6F085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FBA40-DB01-4219-8A6B-3910926690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ставки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A0FB8-7716-4C7A-AEE5-A2681C565ABF}" type="parTrans" cxnId="{B60AD2E2-C7FD-418B-A374-396D38F9EE5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6B1D-C01D-4FA9-AC57-D0D1E201BDFE}" type="sibTrans" cxnId="{B60AD2E2-C7FD-418B-A374-396D38F9EE5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FF3A9-69DF-4DFC-BFEF-8122433820E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 – 5 ставок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13E7-06B7-4E28-92FA-D1A2FA7CB3AC}" type="parTrans" cxnId="{A8077FFD-53F9-48AE-B240-E3E663D2AFE9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E21F0-C758-492A-A7E1-2DAF91043679}" type="sibTrans" cxnId="{A8077FFD-53F9-48AE-B240-E3E663D2AFE9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FE67F-4B4D-4EB3-98A9-E41441B7BE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–  8 ставок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2AD43-3636-4E4E-B094-EAE3A0E7DCEC}" type="parTrans" cxnId="{32E9359A-5023-4B56-B992-0ED6AFFC4C9B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4694C-75CB-4E67-8B55-1A95B179DBE0}" type="sibTrans" cxnId="{32E9359A-5023-4B56-B992-0ED6AFFC4C9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995D-3233-4933-A994-79E5456E2EF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дополнительного образования – 0,5 ставки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32669-A263-4CE5-928A-12253EAE5774}" type="parTrans" cxnId="{D8A1D990-1A5B-4A28-8D4A-2ED7384E53C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8669D-32FC-4133-B8E7-F19DA6D64E3F}" type="sibTrans" cxnId="{D8A1D990-1A5B-4A28-8D4A-2ED7384E53C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286F6-DBE5-4371-B156-CA9F97DE71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 – 1 ставка</a:t>
          </a:r>
          <a:endParaRPr lang="ru-RU" sz="1800" dirty="0"/>
        </a:p>
      </dgm:t>
    </dgm:pt>
    <dgm:pt modelId="{4C20CA05-6C4B-415C-8893-D78CB7572AAA}" type="parTrans" cxnId="{C001B15E-5502-41AF-AADD-E4D0142FF1C7}">
      <dgm:prSet/>
      <dgm:spPr/>
      <dgm:t>
        <a:bodyPr/>
        <a:lstStyle/>
        <a:p>
          <a:endParaRPr lang="ru-RU"/>
        </a:p>
      </dgm:t>
    </dgm:pt>
    <dgm:pt modelId="{946095D7-2D28-40F2-B052-AE65717E87DB}" type="sibTrans" cxnId="{C001B15E-5502-41AF-AADD-E4D0142FF1C7}">
      <dgm:prSet/>
      <dgm:spPr/>
      <dgm:t>
        <a:bodyPr/>
        <a:lstStyle/>
        <a:p>
          <a:endParaRPr lang="ru-RU"/>
        </a:p>
      </dgm:t>
    </dgm:pt>
    <dgm:pt modelId="{8E6BF7E0-230D-4EB8-97CE-473032D5A0B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педагог– 2 ставки</a:t>
          </a:r>
          <a:endParaRPr lang="ru-RU" sz="1800" dirty="0"/>
        </a:p>
      </dgm:t>
    </dgm:pt>
    <dgm:pt modelId="{9BEFDDF8-2C41-44BC-BC0A-D40B1BBF69A3}" type="parTrans" cxnId="{D02D978C-0108-42B6-815B-ACEB1F661415}">
      <dgm:prSet/>
      <dgm:spPr/>
      <dgm:t>
        <a:bodyPr/>
        <a:lstStyle/>
        <a:p>
          <a:endParaRPr lang="ru-RU"/>
        </a:p>
      </dgm:t>
    </dgm:pt>
    <dgm:pt modelId="{EF1F06EF-BEB0-425C-884B-615BD2DE9FEF}" type="sibTrans" cxnId="{D02D978C-0108-42B6-815B-ACEB1F661415}">
      <dgm:prSet/>
      <dgm:spPr/>
      <dgm:t>
        <a:bodyPr/>
        <a:lstStyle/>
        <a:p>
          <a:endParaRPr lang="ru-RU"/>
        </a:p>
      </dgm:t>
    </dgm:pt>
    <dgm:pt modelId="{C1CB941B-3D68-4172-B492-22B7D528B1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- 5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E73E8-0BAF-479B-891C-92A3684EEB15}" type="parTrans" cxnId="{0F5D941A-F84C-4C2D-95E6-4A92C9B871EE}">
      <dgm:prSet/>
      <dgm:spPr/>
      <dgm:t>
        <a:bodyPr/>
        <a:lstStyle/>
        <a:p>
          <a:endParaRPr lang="ru-RU"/>
        </a:p>
      </dgm:t>
    </dgm:pt>
    <dgm:pt modelId="{D6B70F2F-8400-4277-91DB-75C81FD5A348}" type="sibTrans" cxnId="{0F5D941A-F84C-4C2D-95E6-4A92C9B871EE}">
      <dgm:prSet/>
      <dgm:spPr/>
      <dgm:t>
        <a:bodyPr/>
        <a:lstStyle/>
        <a:p>
          <a:endParaRPr lang="ru-RU"/>
        </a:p>
      </dgm:t>
    </dgm:pt>
    <dgm:pt modelId="{E29687E9-53DD-4E06-B6D4-A4D4262DF995}" type="pres">
      <dgm:prSet presAssocID="{03CF8352-38B5-4218-ADD5-1CCDFAE92A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1DDCA7-EDF0-4055-9091-39A56723DD30}" type="pres">
      <dgm:prSet presAssocID="{92D1E86F-513C-4E13-8EFB-0E7D00015507}" presName="thickLine" presStyleLbl="alignNode1" presStyleIdx="0" presStyleCnt="1"/>
      <dgm:spPr/>
    </dgm:pt>
    <dgm:pt modelId="{87456578-BC2F-473C-9C42-AB45DE62E7FA}" type="pres">
      <dgm:prSet presAssocID="{92D1E86F-513C-4E13-8EFB-0E7D00015507}" presName="horz1" presStyleCnt="0"/>
      <dgm:spPr/>
    </dgm:pt>
    <dgm:pt modelId="{521F13B3-7601-4427-98B7-D1132CD351A3}" type="pres">
      <dgm:prSet presAssocID="{92D1E86F-513C-4E13-8EFB-0E7D00015507}" presName="tx1" presStyleLbl="revTx" presStyleIdx="0" presStyleCnt="9" custScaleX="96805"/>
      <dgm:spPr/>
      <dgm:t>
        <a:bodyPr/>
        <a:lstStyle/>
        <a:p>
          <a:endParaRPr lang="ru-RU"/>
        </a:p>
      </dgm:t>
    </dgm:pt>
    <dgm:pt modelId="{2272B1F0-9184-42B1-BA14-8A0548E97906}" type="pres">
      <dgm:prSet presAssocID="{92D1E86F-513C-4E13-8EFB-0E7D00015507}" presName="vert1" presStyleCnt="0"/>
      <dgm:spPr/>
    </dgm:pt>
    <dgm:pt modelId="{2F7AB10B-E754-45B4-AAA1-3F5145A706B3}" type="pres">
      <dgm:prSet presAssocID="{EED3C63B-6B1E-43F7-833F-44502E5E823D}" presName="vertSpace2a" presStyleCnt="0"/>
      <dgm:spPr/>
    </dgm:pt>
    <dgm:pt modelId="{DC0C396E-D4B6-474F-B2F0-AC9371933395}" type="pres">
      <dgm:prSet presAssocID="{EED3C63B-6B1E-43F7-833F-44502E5E823D}" presName="horz2" presStyleCnt="0"/>
      <dgm:spPr/>
    </dgm:pt>
    <dgm:pt modelId="{10E6D5F5-B298-497F-B96B-EDA63149B848}" type="pres">
      <dgm:prSet presAssocID="{EED3C63B-6B1E-43F7-833F-44502E5E823D}" presName="horzSpace2" presStyleCnt="0"/>
      <dgm:spPr/>
    </dgm:pt>
    <dgm:pt modelId="{252A93E6-4E56-4260-BD76-28810AD12080}" type="pres">
      <dgm:prSet presAssocID="{EED3C63B-6B1E-43F7-833F-44502E5E823D}" presName="tx2" presStyleLbl="revTx" presStyleIdx="1" presStyleCnt="9" custScaleX="80792" custScaleY="18457" custLinFactNeighborX="-2010" custLinFactNeighborY="16549"/>
      <dgm:spPr/>
      <dgm:t>
        <a:bodyPr/>
        <a:lstStyle/>
        <a:p>
          <a:endParaRPr lang="ru-RU"/>
        </a:p>
      </dgm:t>
    </dgm:pt>
    <dgm:pt modelId="{FB301709-CDEB-4779-AD4F-707D8F894B94}" type="pres">
      <dgm:prSet presAssocID="{EED3C63B-6B1E-43F7-833F-44502E5E823D}" presName="vert2" presStyleCnt="0"/>
      <dgm:spPr/>
    </dgm:pt>
    <dgm:pt modelId="{6AE70698-6BA5-457E-8F1B-2BF6FE6A7B17}" type="pres">
      <dgm:prSet presAssocID="{A22FBA40-DB01-4219-8A6B-391092669091}" presName="horz3" presStyleCnt="0"/>
      <dgm:spPr/>
    </dgm:pt>
    <dgm:pt modelId="{B541DCD5-B466-4108-9E72-78AB54F533E7}" type="pres">
      <dgm:prSet presAssocID="{A22FBA40-DB01-4219-8A6B-391092669091}" presName="horzSpace3" presStyleCnt="0"/>
      <dgm:spPr/>
    </dgm:pt>
    <dgm:pt modelId="{39399340-2240-40DC-B1AE-625B061B880E}" type="pres">
      <dgm:prSet presAssocID="{A22FBA40-DB01-4219-8A6B-391092669091}" presName="tx3" presStyleLbl="revTx" presStyleIdx="2" presStyleCnt="9" custScaleX="127872" custLinFactNeighborX="-5205"/>
      <dgm:spPr/>
      <dgm:t>
        <a:bodyPr/>
        <a:lstStyle/>
        <a:p>
          <a:endParaRPr lang="ru-RU"/>
        </a:p>
      </dgm:t>
    </dgm:pt>
    <dgm:pt modelId="{66E0679A-6CC9-4B02-86DF-1CEEC7A57E99}" type="pres">
      <dgm:prSet presAssocID="{A22FBA40-DB01-4219-8A6B-391092669091}" presName="vert3" presStyleCnt="0"/>
      <dgm:spPr/>
    </dgm:pt>
    <dgm:pt modelId="{18E2F129-D138-4FF3-A06D-182264D1D4D9}" type="pres">
      <dgm:prSet presAssocID="{03CA6B1D-C01D-4FA9-AC57-D0D1E201BDFE}" presName="thinLine3" presStyleLbl="callout" presStyleIdx="0" presStyleCnt="7"/>
      <dgm:spPr/>
    </dgm:pt>
    <dgm:pt modelId="{718042A1-7548-4260-B066-6F1532E0E460}" type="pres">
      <dgm:prSet presAssocID="{5FBFF3A9-69DF-4DFC-BFEF-8122433820EF}" presName="horz3" presStyleCnt="0"/>
      <dgm:spPr/>
    </dgm:pt>
    <dgm:pt modelId="{666CAAE4-D56F-4D8C-AC6F-87448867816C}" type="pres">
      <dgm:prSet presAssocID="{5FBFF3A9-69DF-4DFC-BFEF-8122433820EF}" presName="horzSpace3" presStyleCnt="0"/>
      <dgm:spPr/>
    </dgm:pt>
    <dgm:pt modelId="{98542F01-05C2-4D1A-8ECE-B5EA85C94233}" type="pres">
      <dgm:prSet presAssocID="{5FBFF3A9-69DF-4DFC-BFEF-8122433820EF}" presName="tx3" presStyleLbl="revTx" presStyleIdx="3" presStyleCnt="9" custScaleX="127872" custLinFactNeighborX="-5205"/>
      <dgm:spPr/>
      <dgm:t>
        <a:bodyPr/>
        <a:lstStyle/>
        <a:p>
          <a:endParaRPr lang="ru-RU"/>
        </a:p>
      </dgm:t>
    </dgm:pt>
    <dgm:pt modelId="{99918606-0BE0-43E0-A82B-7D5126F7BDA7}" type="pres">
      <dgm:prSet presAssocID="{5FBFF3A9-69DF-4DFC-BFEF-8122433820EF}" presName="vert3" presStyleCnt="0"/>
      <dgm:spPr/>
    </dgm:pt>
    <dgm:pt modelId="{9AE90585-59BF-4E5B-A954-FB8E7772FCA6}" type="pres">
      <dgm:prSet presAssocID="{8EDE21F0-C758-492A-A7E1-2DAF91043679}" presName="thinLine3" presStyleLbl="callout" presStyleIdx="1" presStyleCnt="7"/>
      <dgm:spPr/>
    </dgm:pt>
    <dgm:pt modelId="{736B6044-0130-430E-ABD3-58F114D21FDF}" type="pres">
      <dgm:prSet presAssocID="{C1CB941B-3D68-4172-B492-22B7D528B1FF}" presName="horz3" presStyleCnt="0"/>
      <dgm:spPr/>
    </dgm:pt>
    <dgm:pt modelId="{D0E67C51-05D4-447F-A1AB-27F4E0D76AFE}" type="pres">
      <dgm:prSet presAssocID="{C1CB941B-3D68-4172-B492-22B7D528B1FF}" presName="horzSpace3" presStyleCnt="0"/>
      <dgm:spPr/>
    </dgm:pt>
    <dgm:pt modelId="{5970EFD0-0571-4341-A569-83494CF1E913}" type="pres">
      <dgm:prSet presAssocID="{C1CB941B-3D68-4172-B492-22B7D528B1FF}" presName="tx3" presStyleLbl="revTx" presStyleIdx="4" presStyleCnt="9"/>
      <dgm:spPr/>
      <dgm:t>
        <a:bodyPr/>
        <a:lstStyle/>
        <a:p>
          <a:endParaRPr lang="ru-RU"/>
        </a:p>
      </dgm:t>
    </dgm:pt>
    <dgm:pt modelId="{E1D37E05-D345-44BB-8E8E-995389A49386}" type="pres">
      <dgm:prSet presAssocID="{C1CB941B-3D68-4172-B492-22B7D528B1FF}" presName="vert3" presStyleCnt="0"/>
      <dgm:spPr/>
    </dgm:pt>
    <dgm:pt modelId="{311BE531-588F-4C1C-ADBA-20F3E77E16E2}" type="pres">
      <dgm:prSet presAssocID="{D6B70F2F-8400-4277-91DB-75C81FD5A348}" presName="thinLine3" presStyleLbl="callout" presStyleIdx="2" presStyleCnt="7"/>
      <dgm:spPr/>
    </dgm:pt>
    <dgm:pt modelId="{9FD25BA4-97A1-47CD-BF4B-B6F31845A89F}" type="pres">
      <dgm:prSet presAssocID="{DDEFE67F-4B4D-4EB3-98A9-E41441B7BEAA}" presName="horz3" presStyleCnt="0"/>
      <dgm:spPr/>
    </dgm:pt>
    <dgm:pt modelId="{D16A7384-E688-4AC8-86AF-125A93F14A17}" type="pres">
      <dgm:prSet presAssocID="{DDEFE67F-4B4D-4EB3-98A9-E41441B7BEAA}" presName="horzSpace3" presStyleCnt="0"/>
      <dgm:spPr/>
    </dgm:pt>
    <dgm:pt modelId="{DA8C50C5-722A-4887-AB77-2151DFB9C935}" type="pres">
      <dgm:prSet presAssocID="{DDEFE67F-4B4D-4EB3-98A9-E41441B7BEAA}" presName="tx3" presStyleLbl="revTx" presStyleIdx="5" presStyleCnt="9" custScaleX="127872" custLinFactNeighborX="-5205"/>
      <dgm:spPr/>
      <dgm:t>
        <a:bodyPr/>
        <a:lstStyle/>
        <a:p>
          <a:endParaRPr lang="ru-RU"/>
        </a:p>
      </dgm:t>
    </dgm:pt>
    <dgm:pt modelId="{6069AAC9-D9E8-4ED2-9E7C-F6E2F93813D5}" type="pres">
      <dgm:prSet presAssocID="{DDEFE67F-4B4D-4EB3-98A9-E41441B7BEAA}" presName="vert3" presStyleCnt="0"/>
      <dgm:spPr/>
    </dgm:pt>
    <dgm:pt modelId="{FDA1AFBF-0F01-4247-8046-EB303A8FA9E9}" type="pres">
      <dgm:prSet presAssocID="{FB54694C-75CB-4E67-8B55-1A95B179DBE0}" presName="thinLine3" presStyleLbl="callout" presStyleIdx="3" presStyleCnt="7"/>
      <dgm:spPr/>
    </dgm:pt>
    <dgm:pt modelId="{57645145-D240-4210-86F0-4613098AE9C1}" type="pres">
      <dgm:prSet presAssocID="{A822995D-3233-4933-A994-79E5456E2EFA}" presName="horz3" presStyleCnt="0"/>
      <dgm:spPr/>
    </dgm:pt>
    <dgm:pt modelId="{E48E4ADF-1FBD-49D5-A1A3-AF44389720F3}" type="pres">
      <dgm:prSet presAssocID="{A822995D-3233-4933-A994-79E5456E2EFA}" presName="horzSpace3" presStyleCnt="0"/>
      <dgm:spPr/>
    </dgm:pt>
    <dgm:pt modelId="{BA609123-EDEA-4A66-ADFD-4816A06F0104}" type="pres">
      <dgm:prSet presAssocID="{A822995D-3233-4933-A994-79E5456E2EFA}" presName="tx3" presStyleLbl="revTx" presStyleIdx="6" presStyleCnt="9" custScaleX="127872" custLinFactNeighborX="-5205"/>
      <dgm:spPr/>
      <dgm:t>
        <a:bodyPr/>
        <a:lstStyle/>
        <a:p>
          <a:endParaRPr lang="ru-RU"/>
        </a:p>
      </dgm:t>
    </dgm:pt>
    <dgm:pt modelId="{B68B49C3-5F36-4493-8760-33143B804229}" type="pres">
      <dgm:prSet presAssocID="{A822995D-3233-4933-A994-79E5456E2EFA}" presName="vert3" presStyleCnt="0"/>
      <dgm:spPr/>
    </dgm:pt>
    <dgm:pt modelId="{D064A835-3061-45AB-BB9A-58E6792D3B33}" type="pres">
      <dgm:prSet presAssocID="{2E18669D-32FC-4133-B8E7-F19DA6D64E3F}" presName="thinLine3" presStyleLbl="callout" presStyleIdx="4" presStyleCnt="7"/>
      <dgm:spPr/>
    </dgm:pt>
    <dgm:pt modelId="{26965F23-C701-4322-B103-456A8D1C9281}" type="pres">
      <dgm:prSet presAssocID="{8BF286F6-DBE5-4371-B156-CA9F97DE71D1}" presName="horz3" presStyleCnt="0"/>
      <dgm:spPr/>
    </dgm:pt>
    <dgm:pt modelId="{8BC8F667-40FC-4E57-867F-B357025C2415}" type="pres">
      <dgm:prSet presAssocID="{8BF286F6-DBE5-4371-B156-CA9F97DE71D1}" presName="horzSpace3" presStyleCnt="0"/>
      <dgm:spPr/>
    </dgm:pt>
    <dgm:pt modelId="{97E4484A-F36F-414E-9CB9-74C46313FFE8}" type="pres">
      <dgm:prSet presAssocID="{8BF286F6-DBE5-4371-B156-CA9F97DE71D1}" presName="tx3" presStyleLbl="revTx" presStyleIdx="7" presStyleCnt="9" custScaleX="127872" custLinFactNeighborX="-5205" custLinFactNeighborY="5567"/>
      <dgm:spPr/>
      <dgm:t>
        <a:bodyPr/>
        <a:lstStyle/>
        <a:p>
          <a:endParaRPr lang="ru-RU"/>
        </a:p>
      </dgm:t>
    </dgm:pt>
    <dgm:pt modelId="{16ACE8D0-FDE6-4AC0-90AD-F4F0B52B02C4}" type="pres">
      <dgm:prSet presAssocID="{8BF286F6-DBE5-4371-B156-CA9F97DE71D1}" presName="vert3" presStyleCnt="0"/>
      <dgm:spPr/>
    </dgm:pt>
    <dgm:pt modelId="{D6C9A9DE-63CF-4FA0-B3B7-D3B5CE72522D}" type="pres">
      <dgm:prSet presAssocID="{946095D7-2D28-40F2-B052-AE65717E87DB}" presName="thinLine3" presStyleLbl="callout" presStyleIdx="5" presStyleCnt="7" custLinFactNeighborY="-15613"/>
      <dgm:spPr/>
    </dgm:pt>
    <dgm:pt modelId="{B3D32221-B935-49CD-89B7-292945C1E9B3}" type="pres">
      <dgm:prSet presAssocID="{8E6BF7E0-230D-4EB8-97CE-473032D5A0BC}" presName="horz3" presStyleCnt="0"/>
      <dgm:spPr/>
    </dgm:pt>
    <dgm:pt modelId="{EB4255D4-17F7-427D-B107-9D5FDDD7A694}" type="pres">
      <dgm:prSet presAssocID="{8E6BF7E0-230D-4EB8-97CE-473032D5A0BC}" presName="horzSpace3" presStyleCnt="0"/>
      <dgm:spPr/>
    </dgm:pt>
    <dgm:pt modelId="{16AF8774-C88A-4262-8879-94002ECD0210}" type="pres">
      <dgm:prSet presAssocID="{8E6BF7E0-230D-4EB8-97CE-473032D5A0BC}" presName="tx3" presStyleLbl="revTx" presStyleIdx="8" presStyleCnt="9" custScaleX="127872" custLinFactNeighborX="-5205" custLinFactNeighborY="-13534"/>
      <dgm:spPr/>
      <dgm:t>
        <a:bodyPr/>
        <a:lstStyle/>
        <a:p>
          <a:endParaRPr lang="ru-RU"/>
        </a:p>
      </dgm:t>
    </dgm:pt>
    <dgm:pt modelId="{89D9A862-B5BE-4A33-B9CE-C47E7C05008B}" type="pres">
      <dgm:prSet presAssocID="{8E6BF7E0-230D-4EB8-97CE-473032D5A0BC}" presName="vert3" presStyleCnt="0"/>
      <dgm:spPr/>
    </dgm:pt>
    <dgm:pt modelId="{AC447159-38E6-4070-995C-4B83D64A6338}" type="pres">
      <dgm:prSet presAssocID="{EED3C63B-6B1E-43F7-833F-44502E5E823D}" presName="thinLine2b" presStyleLbl="callout" presStyleIdx="6" presStyleCnt="7" custLinFactY="-100000" custLinFactNeighborX="613" custLinFactNeighborY="-127167"/>
      <dgm:spPr/>
    </dgm:pt>
    <dgm:pt modelId="{5BAD0648-22DF-4AE9-B8D6-5CF492CC51CB}" type="pres">
      <dgm:prSet presAssocID="{EED3C63B-6B1E-43F7-833F-44502E5E823D}" presName="vertSpace2b" presStyleCnt="0"/>
      <dgm:spPr/>
    </dgm:pt>
  </dgm:ptLst>
  <dgm:cxnLst>
    <dgm:cxn modelId="{907B733F-F9B1-49CA-9D77-F6498B6F0850}" srcId="{92D1E86F-513C-4E13-8EFB-0E7D00015507}" destId="{EED3C63B-6B1E-43F7-833F-44502E5E823D}" srcOrd="0" destOrd="0" parTransId="{053881F1-D367-4DC2-812D-DBC655FEE125}" sibTransId="{B920D7DB-016B-4E6D-9D81-2FE4A75C6E3B}"/>
    <dgm:cxn modelId="{84A8AA01-90BA-4707-A3CE-E9ACB42E558B}" srcId="{03CF8352-38B5-4218-ADD5-1CCDFAE92A74}" destId="{92D1E86F-513C-4E13-8EFB-0E7D00015507}" srcOrd="0" destOrd="0" parTransId="{7AC0848B-8CC0-4233-9091-D9FE98251266}" sibTransId="{8EA477DF-9916-4628-9211-8AC7AD9C0C24}"/>
    <dgm:cxn modelId="{0F5D941A-F84C-4C2D-95E6-4A92C9B871EE}" srcId="{EED3C63B-6B1E-43F7-833F-44502E5E823D}" destId="{C1CB941B-3D68-4172-B492-22B7D528B1FF}" srcOrd="2" destOrd="0" parTransId="{E2FE73E8-0BAF-479B-891C-92A3684EEB15}" sibTransId="{D6B70F2F-8400-4277-91DB-75C81FD5A348}"/>
    <dgm:cxn modelId="{C001B15E-5502-41AF-AADD-E4D0142FF1C7}" srcId="{EED3C63B-6B1E-43F7-833F-44502E5E823D}" destId="{8BF286F6-DBE5-4371-B156-CA9F97DE71D1}" srcOrd="5" destOrd="0" parTransId="{4C20CA05-6C4B-415C-8893-D78CB7572AAA}" sibTransId="{946095D7-2D28-40F2-B052-AE65717E87DB}"/>
    <dgm:cxn modelId="{25ADF030-1F9E-49D6-AB8B-C843E96A0458}" type="presOf" srcId="{03CF8352-38B5-4218-ADD5-1CCDFAE92A74}" destId="{E29687E9-53DD-4E06-B6D4-A4D4262DF995}" srcOrd="0" destOrd="0" presId="urn:microsoft.com/office/officeart/2008/layout/LinedList"/>
    <dgm:cxn modelId="{ACEF7351-FF48-4AD7-BF23-087A238F0C86}" type="presOf" srcId="{5FBFF3A9-69DF-4DFC-BFEF-8122433820EF}" destId="{98542F01-05C2-4D1A-8ECE-B5EA85C94233}" srcOrd="0" destOrd="0" presId="urn:microsoft.com/office/officeart/2008/layout/LinedList"/>
    <dgm:cxn modelId="{5B1670A2-4FFE-4D06-95BC-7B3C7238DE75}" type="presOf" srcId="{EED3C63B-6B1E-43F7-833F-44502E5E823D}" destId="{252A93E6-4E56-4260-BD76-28810AD12080}" srcOrd="0" destOrd="0" presId="urn:microsoft.com/office/officeart/2008/layout/LinedList"/>
    <dgm:cxn modelId="{D8A1D990-1A5B-4A28-8D4A-2ED7384E53C8}" srcId="{EED3C63B-6B1E-43F7-833F-44502E5E823D}" destId="{A822995D-3233-4933-A994-79E5456E2EFA}" srcOrd="4" destOrd="0" parTransId="{E5B32669-A263-4CE5-928A-12253EAE5774}" sibTransId="{2E18669D-32FC-4133-B8E7-F19DA6D64E3F}"/>
    <dgm:cxn modelId="{1AA8FE17-2D63-491C-B6C0-36B74690F9ED}" type="presOf" srcId="{8BF286F6-DBE5-4371-B156-CA9F97DE71D1}" destId="{97E4484A-F36F-414E-9CB9-74C46313FFE8}" srcOrd="0" destOrd="0" presId="urn:microsoft.com/office/officeart/2008/layout/LinedList"/>
    <dgm:cxn modelId="{E7784351-5A6D-4062-AEF2-882DBB8BC459}" type="presOf" srcId="{DDEFE67F-4B4D-4EB3-98A9-E41441B7BEAA}" destId="{DA8C50C5-722A-4887-AB77-2151DFB9C935}" srcOrd="0" destOrd="0" presId="urn:microsoft.com/office/officeart/2008/layout/LinedList"/>
    <dgm:cxn modelId="{E26861A1-94ED-486D-9976-E4D8C1143480}" type="presOf" srcId="{C1CB941B-3D68-4172-B492-22B7D528B1FF}" destId="{5970EFD0-0571-4341-A569-83494CF1E913}" srcOrd="0" destOrd="0" presId="urn:microsoft.com/office/officeart/2008/layout/LinedList"/>
    <dgm:cxn modelId="{32E9359A-5023-4B56-B992-0ED6AFFC4C9B}" srcId="{EED3C63B-6B1E-43F7-833F-44502E5E823D}" destId="{DDEFE67F-4B4D-4EB3-98A9-E41441B7BEAA}" srcOrd="3" destOrd="0" parTransId="{9182AD43-3636-4E4E-B094-EAE3A0E7DCEC}" sibTransId="{FB54694C-75CB-4E67-8B55-1A95B179DBE0}"/>
    <dgm:cxn modelId="{C0979362-9715-4BB1-94FB-AC64A19224F1}" type="presOf" srcId="{92D1E86F-513C-4E13-8EFB-0E7D00015507}" destId="{521F13B3-7601-4427-98B7-D1132CD351A3}" srcOrd="0" destOrd="0" presId="urn:microsoft.com/office/officeart/2008/layout/LinedList"/>
    <dgm:cxn modelId="{EC296D4B-FAA5-4501-B93D-F23CCD020220}" type="presOf" srcId="{8E6BF7E0-230D-4EB8-97CE-473032D5A0BC}" destId="{16AF8774-C88A-4262-8879-94002ECD0210}" srcOrd="0" destOrd="0" presId="urn:microsoft.com/office/officeart/2008/layout/LinedList"/>
    <dgm:cxn modelId="{B60AD2E2-C7FD-418B-A374-396D38F9EE59}" srcId="{EED3C63B-6B1E-43F7-833F-44502E5E823D}" destId="{A22FBA40-DB01-4219-8A6B-391092669091}" srcOrd="0" destOrd="0" parTransId="{8A0A0FB8-7716-4C7A-AEE5-A2681C565ABF}" sibTransId="{03CA6B1D-C01D-4FA9-AC57-D0D1E201BDFE}"/>
    <dgm:cxn modelId="{D02D978C-0108-42B6-815B-ACEB1F661415}" srcId="{EED3C63B-6B1E-43F7-833F-44502E5E823D}" destId="{8E6BF7E0-230D-4EB8-97CE-473032D5A0BC}" srcOrd="6" destOrd="0" parTransId="{9BEFDDF8-2C41-44BC-BC0A-D40B1BBF69A3}" sibTransId="{EF1F06EF-BEB0-425C-884B-615BD2DE9FEF}"/>
    <dgm:cxn modelId="{F30AE247-6258-4C90-A3EF-02BBAA111C0D}" type="presOf" srcId="{A22FBA40-DB01-4219-8A6B-391092669091}" destId="{39399340-2240-40DC-B1AE-625B061B880E}" srcOrd="0" destOrd="0" presId="urn:microsoft.com/office/officeart/2008/layout/LinedList"/>
    <dgm:cxn modelId="{A8077FFD-53F9-48AE-B240-E3E663D2AFE9}" srcId="{EED3C63B-6B1E-43F7-833F-44502E5E823D}" destId="{5FBFF3A9-69DF-4DFC-BFEF-8122433820EF}" srcOrd="1" destOrd="0" parTransId="{125213E7-06B7-4E28-92FA-D1A2FA7CB3AC}" sibTransId="{8EDE21F0-C758-492A-A7E1-2DAF91043679}"/>
    <dgm:cxn modelId="{A507960B-BD48-4050-A2EF-CA559453425F}" type="presOf" srcId="{A822995D-3233-4933-A994-79E5456E2EFA}" destId="{BA609123-EDEA-4A66-ADFD-4816A06F0104}" srcOrd="0" destOrd="0" presId="urn:microsoft.com/office/officeart/2008/layout/LinedList"/>
    <dgm:cxn modelId="{B2F78AFD-F22A-420C-B4D2-9D62E8B57EF8}" type="presParOf" srcId="{E29687E9-53DD-4E06-B6D4-A4D4262DF995}" destId="{5A1DDCA7-EDF0-4055-9091-39A56723DD30}" srcOrd="0" destOrd="0" presId="urn:microsoft.com/office/officeart/2008/layout/LinedList"/>
    <dgm:cxn modelId="{3EB81577-8840-4822-B356-92FAA3EFD1DE}" type="presParOf" srcId="{E29687E9-53DD-4E06-B6D4-A4D4262DF995}" destId="{87456578-BC2F-473C-9C42-AB45DE62E7FA}" srcOrd="1" destOrd="0" presId="urn:microsoft.com/office/officeart/2008/layout/LinedList"/>
    <dgm:cxn modelId="{436AA243-2DAF-4BE5-AE7B-22BA06758B9C}" type="presParOf" srcId="{87456578-BC2F-473C-9C42-AB45DE62E7FA}" destId="{521F13B3-7601-4427-98B7-D1132CD351A3}" srcOrd="0" destOrd="0" presId="urn:microsoft.com/office/officeart/2008/layout/LinedList"/>
    <dgm:cxn modelId="{D8C43CD9-E2D5-4601-8CD5-8E6D7EE95AC2}" type="presParOf" srcId="{87456578-BC2F-473C-9C42-AB45DE62E7FA}" destId="{2272B1F0-9184-42B1-BA14-8A0548E97906}" srcOrd="1" destOrd="0" presId="urn:microsoft.com/office/officeart/2008/layout/LinedList"/>
    <dgm:cxn modelId="{B0E20413-4E86-448B-9A47-232FE58B6194}" type="presParOf" srcId="{2272B1F0-9184-42B1-BA14-8A0548E97906}" destId="{2F7AB10B-E754-45B4-AAA1-3F5145A706B3}" srcOrd="0" destOrd="0" presId="urn:microsoft.com/office/officeart/2008/layout/LinedList"/>
    <dgm:cxn modelId="{766BDA9B-B8D1-4BF9-8FB2-CEFB07F9E705}" type="presParOf" srcId="{2272B1F0-9184-42B1-BA14-8A0548E97906}" destId="{DC0C396E-D4B6-474F-B2F0-AC9371933395}" srcOrd="1" destOrd="0" presId="urn:microsoft.com/office/officeart/2008/layout/LinedList"/>
    <dgm:cxn modelId="{C0D5895A-5D82-4D94-AF26-8E8BF4E02FF7}" type="presParOf" srcId="{DC0C396E-D4B6-474F-B2F0-AC9371933395}" destId="{10E6D5F5-B298-497F-B96B-EDA63149B848}" srcOrd="0" destOrd="0" presId="urn:microsoft.com/office/officeart/2008/layout/LinedList"/>
    <dgm:cxn modelId="{DB107702-FCF6-41D0-AD74-CCFE577AD46B}" type="presParOf" srcId="{DC0C396E-D4B6-474F-B2F0-AC9371933395}" destId="{252A93E6-4E56-4260-BD76-28810AD12080}" srcOrd="1" destOrd="0" presId="urn:microsoft.com/office/officeart/2008/layout/LinedList"/>
    <dgm:cxn modelId="{AE093002-D0B7-43E8-8438-37F59CCF834C}" type="presParOf" srcId="{DC0C396E-D4B6-474F-B2F0-AC9371933395}" destId="{FB301709-CDEB-4779-AD4F-707D8F894B94}" srcOrd="2" destOrd="0" presId="urn:microsoft.com/office/officeart/2008/layout/LinedList"/>
    <dgm:cxn modelId="{F2253BCB-0C1C-48A4-9717-F1AC15739C84}" type="presParOf" srcId="{FB301709-CDEB-4779-AD4F-707D8F894B94}" destId="{6AE70698-6BA5-457E-8F1B-2BF6FE6A7B17}" srcOrd="0" destOrd="0" presId="urn:microsoft.com/office/officeart/2008/layout/LinedList"/>
    <dgm:cxn modelId="{A55EB0F4-7B32-423E-9FE2-8050545A637B}" type="presParOf" srcId="{6AE70698-6BA5-457E-8F1B-2BF6FE6A7B17}" destId="{B541DCD5-B466-4108-9E72-78AB54F533E7}" srcOrd="0" destOrd="0" presId="urn:microsoft.com/office/officeart/2008/layout/LinedList"/>
    <dgm:cxn modelId="{812E9304-7AAF-4070-844A-5A14ACC2A509}" type="presParOf" srcId="{6AE70698-6BA5-457E-8F1B-2BF6FE6A7B17}" destId="{39399340-2240-40DC-B1AE-625B061B880E}" srcOrd="1" destOrd="0" presId="urn:microsoft.com/office/officeart/2008/layout/LinedList"/>
    <dgm:cxn modelId="{074B4F8E-9004-4415-855A-63507B44BE66}" type="presParOf" srcId="{6AE70698-6BA5-457E-8F1B-2BF6FE6A7B17}" destId="{66E0679A-6CC9-4B02-86DF-1CEEC7A57E99}" srcOrd="2" destOrd="0" presId="urn:microsoft.com/office/officeart/2008/layout/LinedList"/>
    <dgm:cxn modelId="{95F150C1-004F-4AFD-97CB-5863A12C4095}" type="presParOf" srcId="{FB301709-CDEB-4779-AD4F-707D8F894B94}" destId="{18E2F129-D138-4FF3-A06D-182264D1D4D9}" srcOrd="1" destOrd="0" presId="urn:microsoft.com/office/officeart/2008/layout/LinedList"/>
    <dgm:cxn modelId="{39359123-8178-43EA-BE3A-B606B5526034}" type="presParOf" srcId="{FB301709-CDEB-4779-AD4F-707D8F894B94}" destId="{718042A1-7548-4260-B066-6F1532E0E460}" srcOrd="2" destOrd="0" presId="urn:microsoft.com/office/officeart/2008/layout/LinedList"/>
    <dgm:cxn modelId="{504F5E67-210F-4CCA-9168-52D17B601357}" type="presParOf" srcId="{718042A1-7548-4260-B066-6F1532E0E460}" destId="{666CAAE4-D56F-4D8C-AC6F-87448867816C}" srcOrd="0" destOrd="0" presId="urn:microsoft.com/office/officeart/2008/layout/LinedList"/>
    <dgm:cxn modelId="{AA2F656C-83C7-408C-A8C4-076678469BE3}" type="presParOf" srcId="{718042A1-7548-4260-B066-6F1532E0E460}" destId="{98542F01-05C2-4D1A-8ECE-B5EA85C94233}" srcOrd="1" destOrd="0" presId="urn:microsoft.com/office/officeart/2008/layout/LinedList"/>
    <dgm:cxn modelId="{CBC14950-44E9-41A9-8C17-1ED7B6C12DD9}" type="presParOf" srcId="{718042A1-7548-4260-B066-6F1532E0E460}" destId="{99918606-0BE0-43E0-A82B-7D5126F7BDA7}" srcOrd="2" destOrd="0" presId="urn:microsoft.com/office/officeart/2008/layout/LinedList"/>
    <dgm:cxn modelId="{BDCF8D4C-559E-4F5E-B060-CD16364F29F7}" type="presParOf" srcId="{FB301709-CDEB-4779-AD4F-707D8F894B94}" destId="{9AE90585-59BF-4E5B-A954-FB8E7772FCA6}" srcOrd="3" destOrd="0" presId="urn:microsoft.com/office/officeart/2008/layout/LinedList"/>
    <dgm:cxn modelId="{CC0A0948-CABD-4CDE-8033-21797501D70F}" type="presParOf" srcId="{FB301709-CDEB-4779-AD4F-707D8F894B94}" destId="{736B6044-0130-430E-ABD3-58F114D21FDF}" srcOrd="4" destOrd="0" presId="urn:microsoft.com/office/officeart/2008/layout/LinedList"/>
    <dgm:cxn modelId="{275CA31D-BAA8-435F-AE60-B9D56B24FDDC}" type="presParOf" srcId="{736B6044-0130-430E-ABD3-58F114D21FDF}" destId="{D0E67C51-05D4-447F-A1AB-27F4E0D76AFE}" srcOrd="0" destOrd="0" presId="urn:microsoft.com/office/officeart/2008/layout/LinedList"/>
    <dgm:cxn modelId="{72F06289-82A5-4165-B1F1-331D09AE7156}" type="presParOf" srcId="{736B6044-0130-430E-ABD3-58F114D21FDF}" destId="{5970EFD0-0571-4341-A569-83494CF1E913}" srcOrd="1" destOrd="0" presId="urn:microsoft.com/office/officeart/2008/layout/LinedList"/>
    <dgm:cxn modelId="{474C2572-EC3C-4908-A834-2E4DA3E452EE}" type="presParOf" srcId="{736B6044-0130-430E-ABD3-58F114D21FDF}" destId="{E1D37E05-D345-44BB-8E8E-995389A49386}" srcOrd="2" destOrd="0" presId="urn:microsoft.com/office/officeart/2008/layout/LinedList"/>
    <dgm:cxn modelId="{56CD601D-6E67-4100-9072-0356125B8B41}" type="presParOf" srcId="{FB301709-CDEB-4779-AD4F-707D8F894B94}" destId="{311BE531-588F-4C1C-ADBA-20F3E77E16E2}" srcOrd="5" destOrd="0" presId="urn:microsoft.com/office/officeart/2008/layout/LinedList"/>
    <dgm:cxn modelId="{9DEA47C2-1BCC-409F-BE1B-2881BD72D923}" type="presParOf" srcId="{FB301709-CDEB-4779-AD4F-707D8F894B94}" destId="{9FD25BA4-97A1-47CD-BF4B-B6F31845A89F}" srcOrd="6" destOrd="0" presId="urn:microsoft.com/office/officeart/2008/layout/LinedList"/>
    <dgm:cxn modelId="{C1D0786C-F414-437C-A5B0-5CECCCBC8825}" type="presParOf" srcId="{9FD25BA4-97A1-47CD-BF4B-B6F31845A89F}" destId="{D16A7384-E688-4AC8-86AF-125A93F14A17}" srcOrd="0" destOrd="0" presId="urn:microsoft.com/office/officeart/2008/layout/LinedList"/>
    <dgm:cxn modelId="{7E809A7D-CFAA-466D-AFF0-7193F7EB4FAF}" type="presParOf" srcId="{9FD25BA4-97A1-47CD-BF4B-B6F31845A89F}" destId="{DA8C50C5-722A-4887-AB77-2151DFB9C935}" srcOrd="1" destOrd="0" presId="urn:microsoft.com/office/officeart/2008/layout/LinedList"/>
    <dgm:cxn modelId="{E89D492E-575E-4D96-9EF3-899E1E07AA80}" type="presParOf" srcId="{9FD25BA4-97A1-47CD-BF4B-B6F31845A89F}" destId="{6069AAC9-D9E8-4ED2-9E7C-F6E2F93813D5}" srcOrd="2" destOrd="0" presId="urn:microsoft.com/office/officeart/2008/layout/LinedList"/>
    <dgm:cxn modelId="{8D5B3256-C866-4EC3-A0B8-8DBDDBCEC38C}" type="presParOf" srcId="{FB301709-CDEB-4779-AD4F-707D8F894B94}" destId="{FDA1AFBF-0F01-4247-8046-EB303A8FA9E9}" srcOrd="7" destOrd="0" presId="urn:microsoft.com/office/officeart/2008/layout/LinedList"/>
    <dgm:cxn modelId="{E979B132-783B-4DC2-BE32-5B040F01013F}" type="presParOf" srcId="{FB301709-CDEB-4779-AD4F-707D8F894B94}" destId="{57645145-D240-4210-86F0-4613098AE9C1}" srcOrd="8" destOrd="0" presId="urn:microsoft.com/office/officeart/2008/layout/LinedList"/>
    <dgm:cxn modelId="{683D7626-3305-4680-AAA5-6AC4D60DBEFB}" type="presParOf" srcId="{57645145-D240-4210-86F0-4613098AE9C1}" destId="{E48E4ADF-1FBD-49D5-A1A3-AF44389720F3}" srcOrd="0" destOrd="0" presId="urn:microsoft.com/office/officeart/2008/layout/LinedList"/>
    <dgm:cxn modelId="{C1A68031-50EA-44B2-9FC7-FCB0DE8002F5}" type="presParOf" srcId="{57645145-D240-4210-86F0-4613098AE9C1}" destId="{BA609123-EDEA-4A66-ADFD-4816A06F0104}" srcOrd="1" destOrd="0" presId="urn:microsoft.com/office/officeart/2008/layout/LinedList"/>
    <dgm:cxn modelId="{76056A9E-E8ED-4740-9B4A-671BA4EB11B6}" type="presParOf" srcId="{57645145-D240-4210-86F0-4613098AE9C1}" destId="{B68B49C3-5F36-4493-8760-33143B804229}" srcOrd="2" destOrd="0" presId="urn:microsoft.com/office/officeart/2008/layout/LinedList"/>
    <dgm:cxn modelId="{5FCB60C9-B7DE-41BF-A1D5-4F53FEEA1FD5}" type="presParOf" srcId="{FB301709-CDEB-4779-AD4F-707D8F894B94}" destId="{D064A835-3061-45AB-BB9A-58E6792D3B33}" srcOrd="9" destOrd="0" presId="urn:microsoft.com/office/officeart/2008/layout/LinedList"/>
    <dgm:cxn modelId="{A42114F5-BEF8-43BC-9321-08F3B305B742}" type="presParOf" srcId="{FB301709-CDEB-4779-AD4F-707D8F894B94}" destId="{26965F23-C701-4322-B103-456A8D1C9281}" srcOrd="10" destOrd="0" presId="urn:microsoft.com/office/officeart/2008/layout/LinedList"/>
    <dgm:cxn modelId="{5FB2DFD3-83F3-4DE0-9DFE-8F7D48AB1F26}" type="presParOf" srcId="{26965F23-C701-4322-B103-456A8D1C9281}" destId="{8BC8F667-40FC-4E57-867F-B357025C2415}" srcOrd="0" destOrd="0" presId="urn:microsoft.com/office/officeart/2008/layout/LinedList"/>
    <dgm:cxn modelId="{3F385E8F-333C-4CD4-A667-40A39312A858}" type="presParOf" srcId="{26965F23-C701-4322-B103-456A8D1C9281}" destId="{97E4484A-F36F-414E-9CB9-74C46313FFE8}" srcOrd="1" destOrd="0" presId="urn:microsoft.com/office/officeart/2008/layout/LinedList"/>
    <dgm:cxn modelId="{8D44B22B-E0B0-42F8-BC17-9AB39BBCA786}" type="presParOf" srcId="{26965F23-C701-4322-B103-456A8D1C9281}" destId="{16ACE8D0-FDE6-4AC0-90AD-F4F0B52B02C4}" srcOrd="2" destOrd="0" presId="urn:microsoft.com/office/officeart/2008/layout/LinedList"/>
    <dgm:cxn modelId="{B4EAF715-893D-44DD-9441-BDCA7ECF3DB0}" type="presParOf" srcId="{FB301709-CDEB-4779-AD4F-707D8F894B94}" destId="{D6C9A9DE-63CF-4FA0-B3B7-D3B5CE72522D}" srcOrd="11" destOrd="0" presId="urn:microsoft.com/office/officeart/2008/layout/LinedList"/>
    <dgm:cxn modelId="{2372A5D5-0030-4BF2-95E4-462CB13B3A40}" type="presParOf" srcId="{FB301709-CDEB-4779-AD4F-707D8F894B94}" destId="{B3D32221-B935-49CD-89B7-292945C1E9B3}" srcOrd="12" destOrd="0" presId="urn:microsoft.com/office/officeart/2008/layout/LinedList"/>
    <dgm:cxn modelId="{32AD72B6-247E-4235-B344-C1967E3430B8}" type="presParOf" srcId="{B3D32221-B935-49CD-89B7-292945C1E9B3}" destId="{EB4255D4-17F7-427D-B107-9D5FDDD7A694}" srcOrd="0" destOrd="0" presId="urn:microsoft.com/office/officeart/2008/layout/LinedList"/>
    <dgm:cxn modelId="{3D7ADDCE-F584-4ED4-BE2A-C27D5C8975DC}" type="presParOf" srcId="{B3D32221-B935-49CD-89B7-292945C1E9B3}" destId="{16AF8774-C88A-4262-8879-94002ECD0210}" srcOrd="1" destOrd="0" presId="urn:microsoft.com/office/officeart/2008/layout/LinedList"/>
    <dgm:cxn modelId="{FA6FFFDB-ED5D-4746-BECA-4375A2EED969}" type="presParOf" srcId="{B3D32221-B935-49CD-89B7-292945C1E9B3}" destId="{89D9A862-B5BE-4A33-B9CE-C47E7C05008B}" srcOrd="2" destOrd="0" presId="urn:microsoft.com/office/officeart/2008/layout/LinedList"/>
    <dgm:cxn modelId="{316E8097-AEB5-4547-919A-500AF8B14669}" type="presParOf" srcId="{2272B1F0-9184-42B1-BA14-8A0548E97906}" destId="{AC447159-38E6-4070-995C-4B83D64A6338}" srcOrd="2" destOrd="0" presId="urn:microsoft.com/office/officeart/2008/layout/LinedList"/>
    <dgm:cxn modelId="{85FBC88E-22F3-4F74-B034-18D8E7B0E14C}" type="presParOf" srcId="{2272B1F0-9184-42B1-BA14-8A0548E97906}" destId="{5BAD0648-22DF-4AE9-B8D6-5CF492CC51C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2E0643-EEF7-4119-8D92-2EA136E817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74394-5DB6-42C6-8B21-8641AB942FCF}" type="parTrans" cxnId="{E5AFA8D5-0C2C-408D-B6E8-F9105646B3B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C62AB-BD89-448C-8565-9F7D891CEEB2}" type="sibTrans" cxnId="{E5AFA8D5-0C2C-408D-B6E8-F9105646B3B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D6C39-DA42-4E2F-87E1-812A5ED0773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AA7D3-4DE0-45D4-BF68-17780E5D3482}" type="parTrans" cxnId="{91DF9D9C-3766-4A6A-8465-093BF4F5D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DF83A-A633-413B-AB2D-DA95110666F1}" type="sibTrans" cxnId="{91DF9D9C-3766-4A6A-8465-093BF4F5D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4AC70-95AD-4193-9738-AACA434780B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   к работе по специальности в муниципальных образовательных организациях, расположенных в сельской местности</a:t>
          </a:r>
        </a:p>
      </dgm:t>
    </dgm:pt>
    <dgm:pt modelId="{6AAEA991-F564-4634-A44C-095232776D47}" type="par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E01A-2BCE-4BC1-8A33-37C7A7ADFE35}" type="sib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21643-B68D-44A1-B0E8-1F5A0462901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«Земский учитель»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D0A8A-DD25-48D9-8C6C-8AFAB1834488}" type="parTrans" cxnId="{890942D1-AD75-4403-A77C-5F0EAC43320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3A13-51A6-4C5E-AA36-3EF3E34CF944}" type="sibTrans" cxnId="{890942D1-AD75-4403-A77C-5F0EAC43320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3CECC-728F-42A6-830D-18DDC7C2B17F}" type="pres">
      <dgm:prSet presAssocID="{D22E0643-EEF7-4119-8D92-2EA136E817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CDED6-6610-40B1-B440-46BA9A2B5843}" type="pres">
      <dgm:prSet presAssocID="{C02C62AB-BD89-448C-8565-9F7D891CEEB2}" presName="sibTrans" presStyleCnt="0"/>
      <dgm:spPr/>
    </dgm:pt>
    <dgm:pt modelId="{F7E5EE7E-1A0C-4D46-92BC-8169DCCCCE40}" type="pres">
      <dgm:prSet presAssocID="{527D6C39-DA42-4E2F-87E1-812A5ED077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87D3-A9FD-4AD5-9D15-BC31827735A9}" type="pres">
      <dgm:prSet presAssocID="{AD5DF83A-A633-413B-AB2D-DA95110666F1}" presName="sibTrans" presStyleCnt="0"/>
      <dgm:spPr/>
    </dgm:pt>
    <dgm:pt modelId="{5F7E846E-7507-4E21-9C56-46486414A18A}" type="pres">
      <dgm:prSet presAssocID="{93B4AC70-95AD-4193-9738-AACA434780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4D56B-9848-4A71-A110-F0620D8012FA}" type="pres">
      <dgm:prSet presAssocID="{4687E01A-2BCE-4BC1-8A33-37C7A7ADFE35}" presName="sibTrans" presStyleCnt="0"/>
      <dgm:spPr/>
    </dgm:pt>
    <dgm:pt modelId="{C5E7A459-5616-4257-B75D-6F066ECFB4E8}" type="pres">
      <dgm:prSet presAssocID="{50121643-B68D-44A1-B0E8-1F5A046290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F9D9C-3766-4A6A-8465-093BF4F5D55C}" srcId="{353891A2-56B7-4BF6-9B7F-2C2ACB0C7FA7}" destId="{527D6C39-DA42-4E2F-87E1-812A5ED07732}" srcOrd="1" destOrd="0" parTransId="{A4FAA7D3-4DE0-45D4-BF68-17780E5D3482}" sibTransId="{AD5DF83A-A633-413B-AB2D-DA95110666F1}"/>
    <dgm:cxn modelId="{890942D1-AD75-4403-A77C-5F0EAC433202}" srcId="{353891A2-56B7-4BF6-9B7F-2C2ACB0C7FA7}" destId="{50121643-B68D-44A1-B0E8-1F5A04629019}" srcOrd="3" destOrd="0" parTransId="{69FD0A8A-DD25-48D9-8C6C-8AFAB1834488}" sibTransId="{D40C3A13-51A6-4C5E-AA36-3EF3E34CF944}"/>
    <dgm:cxn modelId="{F50FDC6E-5F61-400B-B68A-A7DCE3FE67D7}" type="presOf" srcId="{527D6C39-DA42-4E2F-87E1-812A5ED07732}" destId="{F7E5EE7E-1A0C-4D46-92BC-8169DCCCCE40}" srcOrd="0" destOrd="0" presId="urn:microsoft.com/office/officeart/2005/8/layout/hList6"/>
    <dgm:cxn modelId="{098D017C-3F6C-4940-BE99-B9B8A31C875F}" type="presOf" srcId="{50121643-B68D-44A1-B0E8-1F5A04629019}" destId="{C5E7A459-5616-4257-B75D-6F066ECFB4E8}" srcOrd="0" destOrd="0" presId="urn:microsoft.com/office/officeart/2005/8/layout/hList6"/>
    <dgm:cxn modelId="{1BFAE9AE-1B55-4DF1-8F4F-5D73066A6536}" type="presOf" srcId="{93B4AC70-95AD-4193-9738-AACA434780B1}" destId="{5F7E846E-7507-4E21-9C56-46486414A18A}" srcOrd="0" destOrd="0" presId="urn:microsoft.com/office/officeart/2005/8/layout/hList6"/>
    <dgm:cxn modelId="{2AB53601-E07C-45DB-9FC9-0B68FD3C5661}" srcId="{353891A2-56B7-4BF6-9B7F-2C2ACB0C7FA7}" destId="{93B4AC70-95AD-4193-9738-AACA434780B1}" srcOrd="2" destOrd="0" parTransId="{6AAEA991-F564-4634-A44C-095232776D47}" sibTransId="{4687E01A-2BCE-4BC1-8A33-37C7A7ADFE35}"/>
    <dgm:cxn modelId="{B1AD874B-B3DB-4759-90E6-E95625CB04DC}" type="presOf" srcId="{353891A2-56B7-4BF6-9B7F-2C2ACB0C7FA7}" destId="{38A60C54-316C-4FFE-9B2C-CB938DE8EED4}" srcOrd="0" destOrd="0" presId="urn:microsoft.com/office/officeart/2005/8/layout/hList6"/>
    <dgm:cxn modelId="{E5AFA8D5-0C2C-408D-B6E8-F9105646B3BA}" srcId="{353891A2-56B7-4BF6-9B7F-2C2ACB0C7FA7}" destId="{D22E0643-EEF7-4119-8D92-2EA136E81707}" srcOrd="0" destOrd="0" parTransId="{E4774394-5DB6-42C6-8B21-8641AB942FCF}" sibTransId="{C02C62AB-BD89-448C-8565-9F7D891CEEB2}"/>
    <dgm:cxn modelId="{D1C35EAE-9A39-44B7-B361-78A64D5E667E}" type="presOf" srcId="{D22E0643-EEF7-4119-8D92-2EA136E81707}" destId="{73C3CECC-728F-42A6-830D-18DDC7C2B17F}" srcOrd="0" destOrd="0" presId="urn:microsoft.com/office/officeart/2005/8/layout/hList6"/>
    <dgm:cxn modelId="{FCF3EB23-6CD4-4EF3-8DC2-698917E28F00}" type="presParOf" srcId="{38A60C54-316C-4FFE-9B2C-CB938DE8EED4}" destId="{73C3CECC-728F-42A6-830D-18DDC7C2B17F}" srcOrd="0" destOrd="0" presId="urn:microsoft.com/office/officeart/2005/8/layout/hList6"/>
    <dgm:cxn modelId="{9B52612B-6669-4CB8-88F4-9D7974AA760B}" type="presParOf" srcId="{38A60C54-316C-4FFE-9B2C-CB938DE8EED4}" destId="{188CDED6-6610-40B1-B440-46BA9A2B5843}" srcOrd="1" destOrd="0" presId="urn:microsoft.com/office/officeart/2005/8/layout/hList6"/>
    <dgm:cxn modelId="{96F49BC1-B7C2-43D8-B2A4-13220D3E5678}" type="presParOf" srcId="{38A60C54-316C-4FFE-9B2C-CB938DE8EED4}" destId="{F7E5EE7E-1A0C-4D46-92BC-8169DCCCCE40}" srcOrd="2" destOrd="0" presId="urn:microsoft.com/office/officeart/2005/8/layout/hList6"/>
    <dgm:cxn modelId="{3BC4E786-EF33-4FC6-802E-18F1163A03FD}" type="presParOf" srcId="{38A60C54-316C-4FFE-9B2C-CB938DE8EED4}" destId="{C42F87D3-A9FD-4AD5-9D15-BC31827735A9}" srcOrd="3" destOrd="0" presId="urn:microsoft.com/office/officeart/2005/8/layout/hList6"/>
    <dgm:cxn modelId="{5931DEC2-8ABB-4F5A-ACD3-77EE606EF6F5}" type="presParOf" srcId="{38A60C54-316C-4FFE-9B2C-CB938DE8EED4}" destId="{5F7E846E-7507-4E21-9C56-46486414A18A}" srcOrd="4" destOrd="0" presId="urn:microsoft.com/office/officeart/2005/8/layout/hList6"/>
    <dgm:cxn modelId="{A693F46B-1DA1-493C-8693-E6CAD15AA0EA}" type="presParOf" srcId="{38A60C54-316C-4FFE-9B2C-CB938DE8EED4}" destId="{44D4D56B-9848-4A71-A110-F0620D8012FA}" srcOrd="5" destOrd="0" presId="urn:microsoft.com/office/officeart/2005/8/layout/hList6"/>
    <dgm:cxn modelId="{3D6A186D-FDEA-4623-875F-68FE0B605288}" type="presParOf" srcId="{38A60C54-316C-4FFE-9B2C-CB938DE8EED4}" destId="{C5E7A459-5616-4257-B75D-6F066ECFB4E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2E0643-EEF7-4119-8D92-2EA136E817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74394-5DB6-42C6-8B21-8641AB942FCF}" type="parTrans" cxnId="{E5AFA8D5-0C2C-408D-B6E8-F9105646B3B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C62AB-BD89-448C-8565-9F7D891CEEB2}" type="sibTrans" cxnId="{E5AFA8D5-0C2C-408D-B6E8-F9105646B3BA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3CECC-728F-42A6-830D-18DDC7C2B17F}" type="pres">
      <dgm:prSet presAssocID="{D22E0643-EEF7-4119-8D92-2EA136E81707}" presName="node" presStyleLbl="node1" presStyleIdx="0" presStyleCnt="1" custLinFactNeighborX="5423" custLinFactNeighborY="18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FA8D5-0C2C-408D-B6E8-F9105646B3BA}" srcId="{353891A2-56B7-4BF6-9B7F-2C2ACB0C7FA7}" destId="{D22E0643-EEF7-4119-8D92-2EA136E81707}" srcOrd="0" destOrd="0" parTransId="{E4774394-5DB6-42C6-8B21-8641AB942FCF}" sibTransId="{C02C62AB-BD89-448C-8565-9F7D891CEEB2}"/>
    <dgm:cxn modelId="{B2C856A1-6982-4E25-9C8A-25E0DE4EE5FF}" type="presOf" srcId="{353891A2-56B7-4BF6-9B7F-2C2ACB0C7FA7}" destId="{38A60C54-316C-4FFE-9B2C-CB938DE8EED4}" srcOrd="0" destOrd="0" presId="urn:microsoft.com/office/officeart/2005/8/layout/hList6"/>
    <dgm:cxn modelId="{D9507031-53AA-4566-B8E7-DBF8209C1478}" type="presOf" srcId="{D22E0643-EEF7-4119-8D92-2EA136E81707}" destId="{73C3CECC-728F-42A6-830D-18DDC7C2B17F}" srcOrd="0" destOrd="0" presId="urn:microsoft.com/office/officeart/2005/8/layout/hList6"/>
    <dgm:cxn modelId="{F64D1B5B-48CC-4588-A93D-4F7D93C3F466}" type="presParOf" srcId="{38A60C54-316C-4FFE-9B2C-CB938DE8EED4}" destId="{73C3CECC-728F-42A6-830D-18DDC7C2B17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7D6C39-DA42-4E2F-87E1-812A5ED0773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AA7D3-4DE0-45D4-BF68-17780E5D3482}" type="parTrans" cxnId="{91DF9D9C-3766-4A6A-8465-093BF4F5D55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DF83A-A633-413B-AB2D-DA95110666F1}" type="sibTrans" cxnId="{91DF9D9C-3766-4A6A-8465-093BF4F5D55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5EE7E-1A0C-4D46-92BC-8169DCCCCE40}" type="pres">
      <dgm:prSet presAssocID="{527D6C39-DA42-4E2F-87E1-812A5ED0773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E9F9E-F783-48CC-AB9C-7B117DDE93D4}" type="presOf" srcId="{353891A2-56B7-4BF6-9B7F-2C2ACB0C7FA7}" destId="{38A60C54-316C-4FFE-9B2C-CB938DE8EED4}" srcOrd="0" destOrd="0" presId="urn:microsoft.com/office/officeart/2005/8/layout/hList6"/>
    <dgm:cxn modelId="{923A2A52-6FAD-4CB1-91D7-6D3DF933DAB5}" type="presOf" srcId="{527D6C39-DA42-4E2F-87E1-812A5ED07732}" destId="{F7E5EE7E-1A0C-4D46-92BC-8169DCCCCE40}" srcOrd="0" destOrd="0" presId="urn:microsoft.com/office/officeart/2005/8/layout/hList6"/>
    <dgm:cxn modelId="{91DF9D9C-3766-4A6A-8465-093BF4F5D55C}" srcId="{353891A2-56B7-4BF6-9B7F-2C2ACB0C7FA7}" destId="{527D6C39-DA42-4E2F-87E1-812A5ED07732}" srcOrd="0" destOrd="0" parTransId="{A4FAA7D3-4DE0-45D4-BF68-17780E5D3482}" sibTransId="{AD5DF83A-A633-413B-AB2D-DA95110666F1}"/>
    <dgm:cxn modelId="{266F0DFA-ECFB-430E-95DE-D056A3D12717}" type="presParOf" srcId="{38A60C54-316C-4FFE-9B2C-CB938DE8EED4}" destId="{F7E5EE7E-1A0C-4D46-92BC-8169DCCCCE4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B4AC70-95AD-4193-9738-AACA434780B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к работе по специальности в муниципальных образовательных организациях, расположенных в сельской местности</a:t>
          </a:r>
        </a:p>
      </dgm:t>
    </dgm:pt>
    <dgm:pt modelId="{6AAEA991-F564-4634-A44C-095232776D47}" type="par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E01A-2BCE-4BC1-8A33-37C7A7ADFE35}" type="sibTrans" cxnId="{2AB53601-E07C-45DB-9FC9-0B68FD3C56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46E-7507-4E21-9C56-46486414A18A}" type="pres">
      <dgm:prSet presAssocID="{93B4AC70-95AD-4193-9738-AACA434780B1}" presName="node" presStyleLbl="node1" presStyleIdx="0" presStyleCnt="1" custScaleX="46382" custScaleY="62025" custLinFactNeighborX="-27343" custLinFactNeighborY="-2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C166-7537-4924-9127-704A0D244033}" type="presOf" srcId="{93B4AC70-95AD-4193-9738-AACA434780B1}" destId="{5F7E846E-7507-4E21-9C56-46486414A18A}" srcOrd="0" destOrd="0" presId="urn:microsoft.com/office/officeart/2005/8/layout/hList6"/>
    <dgm:cxn modelId="{C542CA99-552C-41E6-B2AB-94C566B1C54D}" type="presOf" srcId="{353891A2-56B7-4BF6-9B7F-2C2ACB0C7FA7}" destId="{38A60C54-316C-4FFE-9B2C-CB938DE8EED4}" srcOrd="0" destOrd="0" presId="urn:microsoft.com/office/officeart/2005/8/layout/hList6"/>
    <dgm:cxn modelId="{2AB53601-E07C-45DB-9FC9-0B68FD3C5661}" srcId="{353891A2-56B7-4BF6-9B7F-2C2ACB0C7FA7}" destId="{93B4AC70-95AD-4193-9738-AACA434780B1}" srcOrd="0" destOrd="0" parTransId="{6AAEA991-F564-4634-A44C-095232776D47}" sibTransId="{4687E01A-2BCE-4BC1-8A33-37C7A7ADFE35}"/>
    <dgm:cxn modelId="{3E852D2D-DB80-42F0-B1FC-3E6186BB8FC6}" type="presParOf" srcId="{38A60C54-316C-4FFE-9B2C-CB938DE8EED4}" destId="{5F7E846E-7507-4E21-9C56-46486414A18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3891A2-56B7-4BF6-9B7F-2C2ACB0C7FA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121643-B68D-44A1-B0E8-1F5A0462901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Методическое сопровождение молодых специалистов образовательных организаций Шелеховского муниципального района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D0A8A-DD25-48D9-8C6C-8AFAB1834488}" type="par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C3A13-51A6-4C5E-AA36-3EF3E34CF944}" type="sibTrans" cxnId="{890942D1-AD75-4403-A77C-5F0EAC43320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60C54-316C-4FFE-9B2C-CB938DE8EED4}" type="pres">
      <dgm:prSet presAssocID="{353891A2-56B7-4BF6-9B7F-2C2ACB0C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A459-5616-4257-B75D-6F066ECFB4E8}" type="pres">
      <dgm:prSet presAssocID="{50121643-B68D-44A1-B0E8-1F5A0462901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942D1-AD75-4403-A77C-5F0EAC433202}" srcId="{353891A2-56B7-4BF6-9B7F-2C2ACB0C7FA7}" destId="{50121643-B68D-44A1-B0E8-1F5A04629019}" srcOrd="0" destOrd="0" parTransId="{69FD0A8A-DD25-48D9-8C6C-8AFAB1834488}" sibTransId="{D40C3A13-51A6-4C5E-AA36-3EF3E34CF944}"/>
    <dgm:cxn modelId="{BB11CB17-8CDE-47A0-B03D-3D7C0F3519DB}" type="presOf" srcId="{50121643-B68D-44A1-B0E8-1F5A04629019}" destId="{C5E7A459-5616-4257-B75D-6F066ECFB4E8}" srcOrd="0" destOrd="0" presId="urn:microsoft.com/office/officeart/2005/8/layout/hList6"/>
    <dgm:cxn modelId="{95E2ABE9-091A-491F-9B7A-4F64F6904952}" type="presOf" srcId="{353891A2-56B7-4BF6-9B7F-2C2ACB0C7FA7}" destId="{38A60C54-316C-4FFE-9B2C-CB938DE8EED4}" srcOrd="0" destOrd="0" presId="urn:microsoft.com/office/officeart/2005/8/layout/hList6"/>
    <dgm:cxn modelId="{90BB8B34-9648-46FA-97EC-BB4EF7A76815}" type="presParOf" srcId="{38A60C54-316C-4FFE-9B2C-CB938DE8EED4}" destId="{C5E7A459-5616-4257-B75D-6F066ECFB4E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8C831-918D-4B88-83EA-BC4D50C95574}">
      <dsp:nvSpPr>
        <dsp:cNvPr id="0" name=""/>
        <dsp:cNvSpPr/>
      </dsp:nvSpPr>
      <dsp:spPr>
        <a:xfrm>
          <a:off x="11584" y="1213269"/>
          <a:ext cx="2104064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97" y="1244082"/>
        <a:ext cx="2042438" cy="990406"/>
      </dsp:txXfrm>
    </dsp:sp>
    <dsp:sp modelId="{95966169-3511-411B-919E-8811892F809F}">
      <dsp:nvSpPr>
        <dsp:cNvPr id="0" name=""/>
        <dsp:cNvSpPr/>
      </dsp:nvSpPr>
      <dsp:spPr>
        <a:xfrm rot="19457599">
          <a:off x="2018229" y="1416631"/>
          <a:ext cx="10364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36465" y="201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0550" y="1410914"/>
        <a:ext cx="51823" cy="51823"/>
      </dsp:txXfrm>
    </dsp:sp>
    <dsp:sp modelId="{ABF4848E-2720-4CBA-96BD-8DFFE6A49F9C}">
      <dsp:nvSpPr>
        <dsp:cNvPr id="0" name=""/>
        <dsp:cNvSpPr/>
      </dsp:nvSpPr>
      <dsp:spPr>
        <a:xfrm>
          <a:off x="2957274" y="608351"/>
          <a:ext cx="2104064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ставок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087" y="639164"/>
        <a:ext cx="2042438" cy="990406"/>
      </dsp:txXfrm>
    </dsp:sp>
    <dsp:sp modelId="{837E406E-EDB4-4A6B-B7ED-D74BF98D52B6}">
      <dsp:nvSpPr>
        <dsp:cNvPr id="0" name=""/>
        <dsp:cNvSpPr/>
      </dsp:nvSpPr>
      <dsp:spPr>
        <a:xfrm rot="2142401">
          <a:off x="2018229" y="2021549"/>
          <a:ext cx="10364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36465" y="201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0550" y="2015833"/>
        <a:ext cx="51823" cy="51823"/>
      </dsp:txXfrm>
    </dsp:sp>
    <dsp:sp modelId="{40A8790D-2790-4558-AEC7-FA6035A50328}">
      <dsp:nvSpPr>
        <dsp:cNvPr id="0" name=""/>
        <dsp:cNvSpPr/>
      </dsp:nvSpPr>
      <dsp:spPr>
        <a:xfrm>
          <a:off x="2957274" y="1818187"/>
          <a:ext cx="2104064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087" y="1849000"/>
        <a:ext cx="2042438" cy="990406"/>
      </dsp:txXfrm>
    </dsp:sp>
    <dsp:sp modelId="{CD36BEA9-3DF2-46F8-91FC-A54E8D6C3BBB}">
      <dsp:nvSpPr>
        <dsp:cNvPr id="0" name=""/>
        <dsp:cNvSpPr/>
      </dsp:nvSpPr>
      <dsp:spPr>
        <a:xfrm rot="17692822">
          <a:off x="4481942" y="1416631"/>
          <a:ext cx="200041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00417" y="201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141" y="1386815"/>
        <a:ext cx="100020" cy="100020"/>
      </dsp:txXfrm>
    </dsp:sp>
    <dsp:sp modelId="{4A01E627-B0E3-4825-8734-98FC51571782}">
      <dsp:nvSpPr>
        <dsp:cNvPr id="0" name=""/>
        <dsp:cNvSpPr/>
      </dsp:nvSpPr>
      <dsp:spPr>
        <a:xfrm>
          <a:off x="5902964" y="3432"/>
          <a:ext cx="2438378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 –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ставки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3777" y="34245"/>
        <a:ext cx="2376752" cy="990406"/>
      </dsp:txXfrm>
    </dsp:sp>
    <dsp:sp modelId="{77EEC43E-17D5-4AF9-B9EA-1116A7F1A22B}">
      <dsp:nvSpPr>
        <dsp:cNvPr id="0" name=""/>
        <dsp:cNvSpPr/>
      </dsp:nvSpPr>
      <dsp:spPr>
        <a:xfrm rot="19457599">
          <a:off x="4963918" y="2021549"/>
          <a:ext cx="10364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36465" y="201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239" y="2015833"/>
        <a:ext cx="51823" cy="51823"/>
      </dsp:txXfrm>
    </dsp:sp>
    <dsp:sp modelId="{4558A808-D7A0-4998-BCD5-94FBD96A82BF}">
      <dsp:nvSpPr>
        <dsp:cNvPr id="0" name=""/>
        <dsp:cNvSpPr/>
      </dsp:nvSpPr>
      <dsp:spPr>
        <a:xfrm>
          <a:off x="5902964" y="1213269"/>
          <a:ext cx="2438378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–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ставок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3777" y="1244082"/>
        <a:ext cx="2376752" cy="990406"/>
      </dsp:txXfrm>
    </dsp:sp>
    <dsp:sp modelId="{BDE94405-0740-4FD1-8B0D-304C4B76E236}">
      <dsp:nvSpPr>
        <dsp:cNvPr id="0" name=""/>
        <dsp:cNvSpPr/>
      </dsp:nvSpPr>
      <dsp:spPr>
        <a:xfrm rot="2142401">
          <a:off x="4963918" y="2626468"/>
          <a:ext cx="10364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36465" y="201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239" y="2620751"/>
        <a:ext cx="51823" cy="51823"/>
      </dsp:txXfrm>
    </dsp:sp>
    <dsp:sp modelId="{ECB2C94A-17CB-4105-843B-5979BC5EFB9F}">
      <dsp:nvSpPr>
        <dsp:cNvPr id="0" name=""/>
        <dsp:cNvSpPr/>
      </dsp:nvSpPr>
      <dsp:spPr>
        <a:xfrm>
          <a:off x="5902964" y="2423106"/>
          <a:ext cx="2438378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0,5 ставки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3777" y="2453919"/>
        <a:ext cx="2376752" cy="990406"/>
      </dsp:txXfrm>
    </dsp:sp>
    <dsp:sp modelId="{F9396F70-9FD9-4876-9719-F723A252B893}">
      <dsp:nvSpPr>
        <dsp:cNvPr id="0" name=""/>
        <dsp:cNvSpPr/>
      </dsp:nvSpPr>
      <dsp:spPr>
        <a:xfrm rot="3907178">
          <a:off x="4481942" y="3231386"/>
          <a:ext cx="200041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00417" y="201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141" y="3201571"/>
        <a:ext cx="100020" cy="100020"/>
      </dsp:txXfrm>
    </dsp:sp>
    <dsp:sp modelId="{CE957206-4633-43EB-8CB7-B9497221BE57}">
      <dsp:nvSpPr>
        <dsp:cNvPr id="0" name=""/>
        <dsp:cNvSpPr/>
      </dsp:nvSpPr>
      <dsp:spPr>
        <a:xfrm>
          <a:off x="5902964" y="3632943"/>
          <a:ext cx="2438378" cy="1052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1 ставка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3777" y="3663756"/>
        <a:ext cx="2376752" cy="990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DCA7-EDF0-4055-9091-39A56723DD30}">
      <dsp:nvSpPr>
        <dsp:cNvPr id="0" name=""/>
        <dsp:cNvSpPr/>
      </dsp:nvSpPr>
      <dsp:spPr>
        <a:xfrm>
          <a:off x="0" y="3011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F13B3-7601-4427-98B7-D1132CD351A3}">
      <dsp:nvSpPr>
        <dsp:cNvPr id="0" name=""/>
        <dsp:cNvSpPr/>
      </dsp:nvSpPr>
      <dsp:spPr>
        <a:xfrm>
          <a:off x="0" y="3011"/>
          <a:ext cx="1569763" cy="616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образование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11"/>
        <a:ext cx="1569763" cy="6161018"/>
      </dsp:txXfrm>
    </dsp:sp>
    <dsp:sp modelId="{EE3E6BE9-5F71-48D1-9104-1E0A5C5D75B3}">
      <dsp:nvSpPr>
        <dsp:cNvPr id="0" name=""/>
        <dsp:cNvSpPr/>
      </dsp:nvSpPr>
      <dsp:spPr>
        <a:xfrm>
          <a:off x="1583095" y="240667"/>
          <a:ext cx="2578996" cy="69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начальных классов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 ставки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095" y="240667"/>
        <a:ext cx="2578996" cy="691722"/>
      </dsp:txXfrm>
    </dsp:sp>
    <dsp:sp modelId="{EDC8FCBB-F9DC-440D-83EE-EF70CBFD7044}">
      <dsp:nvSpPr>
        <dsp:cNvPr id="0" name=""/>
        <dsp:cNvSpPr/>
      </dsp:nvSpPr>
      <dsp:spPr>
        <a:xfrm>
          <a:off x="1569763" y="932390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A93E6-4E56-4260-BD76-28810AD12080}">
      <dsp:nvSpPr>
        <dsp:cNvPr id="0" name=""/>
        <dsp:cNvSpPr/>
      </dsp:nvSpPr>
      <dsp:spPr>
        <a:xfrm>
          <a:off x="1559861" y="1170047"/>
          <a:ext cx="2665365" cy="4753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по 11 класс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9861" y="1170047"/>
        <a:ext cx="2665365" cy="4753129"/>
      </dsp:txXfrm>
    </dsp:sp>
    <dsp:sp modelId="{39399340-2240-40DC-B1AE-625B061B880E}">
      <dsp:nvSpPr>
        <dsp:cNvPr id="0" name=""/>
        <dsp:cNvSpPr/>
      </dsp:nvSpPr>
      <dsp:spPr>
        <a:xfrm>
          <a:off x="4320482" y="1170047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и литература – 6 ставок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2" y="1170047"/>
        <a:ext cx="3990361" cy="527996"/>
      </dsp:txXfrm>
    </dsp:sp>
    <dsp:sp modelId="{18E2F129-D138-4FF3-A06D-182264D1D4D9}">
      <dsp:nvSpPr>
        <dsp:cNvPr id="0" name=""/>
        <dsp:cNvSpPr/>
      </dsp:nvSpPr>
      <dsp:spPr>
        <a:xfrm>
          <a:off x="4363663" y="1698043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2F01-05C2-4D1A-8ECE-B5EA85C94233}">
      <dsp:nvSpPr>
        <dsp:cNvPr id="0" name=""/>
        <dsp:cNvSpPr/>
      </dsp:nvSpPr>
      <dsp:spPr>
        <a:xfrm>
          <a:off x="4320482" y="1698043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Английский язык – 5 ставок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2" y="1698043"/>
        <a:ext cx="3990361" cy="527996"/>
      </dsp:txXfrm>
    </dsp:sp>
    <dsp:sp modelId="{9AE90585-59BF-4E5B-A954-FB8E7772FCA6}">
      <dsp:nvSpPr>
        <dsp:cNvPr id="0" name=""/>
        <dsp:cNvSpPr/>
      </dsp:nvSpPr>
      <dsp:spPr>
        <a:xfrm>
          <a:off x="4363663" y="2226040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9123-EDEA-4A66-ADFD-4816A06F0104}">
      <dsp:nvSpPr>
        <dsp:cNvPr id="0" name=""/>
        <dsp:cNvSpPr/>
      </dsp:nvSpPr>
      <dsp:spPr>
        <a:xfrm>
          <a:off x="4320482" y="2226040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4 ставки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2" y="2226040"/>
        <a:ext cx="3990361" cy="527996"/>
      </dsp:txXfrm>
    </dsp:sp>
    <dsp:sp modelId="{D064A835-3061-45AB-BB9A-58E6792D3B33}">
      <dsp:nvSpPr>
        <dsp:cNvPr id="0" name=""/>
        <dsp:cNvSpPr/>
      </dsp:nvSpPr>
      <dsp:spPr>
        <a:xfrm>
          <a:off x="4363663" y="2754036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484A-F36F-414E-9CB9-74C46313FFE8}">
      <dsp:nvSpPr>
        <dsp:cNvPr id="0" name=""/>
        <dsp:cNvSpPr/>
      </dsp:nvSpPr>
      <dsp:spPr>
        <a:xfrm>
          <a:off x="4320482" y="2754036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 – 1 ставка</a:t>
          </a:r>
          <a:endParaRPr lang="ru-RU" sz="1800" kern="1200" dirty="0"/>
        </a:p>
      </dsp:txBody>
      <dsp:txXfrm>
        <a:off x="4320482" y="2754036"/>
        <a:ext cx="3990361" cy="527996"/>
      </dsp:txXfrm>
    </dsp:sp>
    <dsp:sp modelId="{D6C9A9DE-63CF-4FA0-B3B7-D3B5CE72522D}">
      <dsp:nvSpPr>
        <dsp:cNvPr id="0" name=""/>
        <dsp:cNvSpPr/>
      </dsp:nvSpPr>
      <dsp:spPr>
        <a:xfrm>
          <a:off x="4363663" y="3199597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F8774-C88A-4262-8879-94002ECD0210}">
      <dsp:nvSpPr>
        <dsp:cNvPr id="0" name=""/>
        <dsp:cNvSpPr/>
      </dsp:nvSpPr>
      <dsp:spPr>
        <a:xfrm>
          <a:off x="4320482" y="3119589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(мальчики) – 2 ставки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(девочки) – 1 ставка</a:t>
          </a:r>
          <a:endParaRPr lang="ru-RU" sz="1800" kern="1200" dirty="0"/>
        </a:p>
      </dsp:txBody>
      <dsp:txXfrm>
        <a:off x="4320482" y="3119589"/>
        <a:ext cx="3990361" cy="527996"/>
      </dsp:txXfrm>
    </dsp:sp>
    <dsp:sp modelId="{40C05CDF-580B-46F3-A5BC-88DD4C558352}">
      <dsp:nvSpPr>
        <dsp:cNvPr id="0" name=""/>
        <dsp:cNvSpPr/>
      </dsp:nvSpPr>
      <dsp:spPr>
        <a:xfrm>
          <a:off x="4363663" y="381002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D107C-9883-4E6F-BC63-453EAD036C5C}">
      <dsp:nvSpPr>
        <dsp:cNvPr id="0" name=""/>
        <dsp:cNvSpPr/>
      </dsp:nvSpPr>
      <dsp:spPr>
        <a:xfrm>
          <a:off x="4320482" y="3810029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обществознание – 2 ставки</a:t>
          </a:r>
          <a:endParaRPr lang="ru-RU" sz="1800" kern="1200" dirty="0"/>
        </a:p>
      </dsp:txBody>
      <dsp:txXfrm>
        <a:off x="4320482" y="3810029"/>
        <a:ext cx="3990361" cy="527996"/>
      </dsp:txXfrm>
    </dsp:sp>
    <dsp:sp modelId="{8F91C7D1-4197-47C7-98A0-C404E3B3ADC0}">
      <dsp:nvSpPr>
        <dsp:cNvPr id="0" name=""/>
        <dsp:cNvSpPr/>
      </dsp:nvSpPr>
      <dsp:spPr>
        <a:xfrm>
          <a:off x="4363663" y="4338026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268C-F289-45EA-9D91-4930FCA1943D}">
      <dsp:nvSpPr>
        <dsp:cNvPr id="0" name=""/>
        <dsp:cNvSpPr/>
      </dsp:nvSpPr>
      <dsp:spPr>
        <a:xfrm>
          <a:off x="4320482" y="4338026"/>
          <a:ext cx="3990361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 – 2 ставки</a:t>
          </a:r>
          <a:endParaRPr lang="ru-RU" sz="1800" kern="1200" dirty="0"/>
        </a:p>
      </dsp:txBody>
      <dsp:txXfrm>
        <a:off x="4320482" y="4338026"/>
        <a:ext cx="3990361" cy="527996"/>
      </dsp:txXfrm>
    </dsp:sp>
    <dsp:sp modelId="{E922770E-7A29-432E-A274-7B8B30DF7610}">
      <dsp:nvSpPr>
        <dsp:cNvPr id="0" name=""/>
        <dsp:cNvSpPr/>
      </dsp:nvSpPr>
      <dsp:spPr>
        <a:xfrm>
          <a:off x="4363663" y="4866023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6575-4279-44B2-AFF6-E998051976EA}">
      <dsp:nvSpPr>
        <dsp:cNvPr id="0" name=""/>
        <dsp:cNvSpPr/>
      </dsp:nvSpPr>
      <dsp:spPr>
        <a:xfrm>
          <a:off x="4320482" y="4866023"/>
          <a:ext cx="3299046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Химия– 1 ставка</a:t>
          </a:r>
          <a:endParaRPr lang="ru-RU" sz="1800" kern="1200" dirty="0"/>
        </a:p>
      </dsp:txBody>
      <dsp:txXfrm>
        <a:off x="4320482" y="4866023"/>
        <a:ext cx="3299046" cy="527996"/>
      </dsp:txXfrm>
    </dsp:sp>
    <dsp:sp modelId="{60EE0A0E-5B3A-49E5-8E42-3C5AE61C7500}">
      <dsp:nvSpPr>
        <dsp:cNvPr id="0" name=""/>
        <dsp:cNvSpPr/>
      </dsp:nvSpPr>
      <dsp:spPr>
        <a:xfrm>
          <a:off x="4363663" y="5394019"/>
          <a:ext cx="32990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CE84-0625-4B45-A775-99A196841982}">
      <dsp:nvSpPr>
        <dsp:cNvPr id="0" name=""/>
        <dsp:cNvSpPr/>
      </dsp:nvSpPr>
      <dsp:spPr>
        <a:xfrm>
          <a:off x="4320482" y="5394019"/>
          <a:ext cx="3299046" cy="5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культура– 1 ставка</a:t>
          </a:r>
          <a:endParaRPr lang="ru-RU" sz="1800" kern="1200" dirty="0"/>
        </a:p>
      </dsp:txBody>
      <dsp:txXfrm>
        <a:off x="4320482" y="5394019"/>
        <a:ext cx="3299046" cy="527996"/>
      </dsp:txXfrm>
    </dsp:sp>
    <dsp:sp modelId="{AC447159-38E6-4070-995C-4B83D64A6338}">
      <dsp:nvSpPr>
        <dsp:cNvPr id="0" name=""/>
        <dsp:cNvSpPr/>
      </dsp:nvSpPr>
      <dsp:spPr>
        <a:xfrm>
          <a:off x="1569763" y="5923176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DCA7-EDF0-4055-9091-39A56723DD30}">
      <dsp:nvSpPr>
        <dsp:cNvPr id="0" name=""/>
        <dsp:cNvSpPr/>
      </dsp:nvSpPr>
      <dsp:spPr>
        <a:xfrm>
          <a:off x="0" y="2011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F13B3-7601-4427-98B7-D1132CD351A3}">
      <dsp:nvSpPr>
        <dsp:cNvPr id="0" name=""/>
        <dsp:cNvSpPr/>
      </dsp:nvSpPr>
      <dsp:spPr>
        <a:xfrm>
          <a:off x="0" y="2011"/>
          <a:ext cx="1615290" cy="411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образование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11"/>
        <a:ext cx="1615290" cy="4115887"/>
      </dsp:txXfrm>
    </dsp:sp>
    <dsp:sp modelId="{252A93E6-4E56-4260-BD76-28810AD12080}">
      <dsp:nvSpPr>
        <dsp:cNvPr id="0" name=""/>
        <dsp:cNvSpPr/>
      </dsp:nvSpPr>
      <dsp:spPr>
        <a:xfrm>
          <a:off x="1655363" y="808392"/>
          <a:ext cx="2595087" cy="69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Узкие специалисты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363" y="808392"/>
        <a:ext cx="2595087" cy="690675"/>
      </dsp:txXfrm>
    </dsp:sp>
    <dsp:sp modelId="{39399340-2240-40DC-B1AE-625B061B880E}">
      <dsp:nvSpPr>
        <dsp:cNvPr id="0" name=""/>
        <dsp:cNvSpPr/>
      </dsp:nvSpPr>
      <dsp:spPr>
        <a:xfrm>
          <a:off x="4293480" y="189115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ставки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80" y="189115"/>
        <a:ext cx="4107325" cy="534452"/>
      </dsp:txXfrm>
    </dsp:sp>
    <dsp:sp modelId="{18E2F129-D138-4FF3-A06D-182264D1D4D9}">
      <dsp:nvSpPr>
        <dsp:cNvPr id="0" name=""/>
        <dsp:cNvSpPr/>
      </dsp:nvSpPr>
      <dsp:spPr>
        <a:xfrm>
          <a:off x="4335523" y="723568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2F01-05C2-4D1A-8ECE-B5EA85C94233}">
      <dsp:nvSpPr>
        <dsp:cNvPr id="0" name=""/>
        <dsp:cNvSpPr/>
      </dsp:nvSpPr>
      <dsp:spPr>
        <a:xfrm>
          <a:off x="4293480" y="723568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 – 5 ставок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80" y="723568"/>
        <a:ext cx="4107325" cy="534452"/>
      </dsp:txXfrm>
    </dsp:sp>
    <dsp:sp modelId="{9AE90585-59BF-4E5B-A954-FB8E7772FCA6}">
      <dsp:nvSpPr>
        <dsp:cNvPr id="0" name=""/>
        <dsp:cNvSpPr/>
      </dsp:nvSpPr>
      <dsp:spPr>
        <a:xfrm>
          <a:off x="4335523" y="1258020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0EFD0-0571-4341-A569-83494CF1E913}">
      <dsp:nvSpPr>
        <dsp:cNvPr id="0" name=""/>
        <dsp:cNvSpPr/>
      </dsp:nvSpPr>
      <dsp:spPr>
        <a:xfrm>
          <a:off x="4460668" y="1258020"/>
          <a:ext cx="3212059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 - 5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0668" y="1258020"/>
        <a:ext cx="3212059" cy="534452"/>
      </dsp:txXfrm>
    </dsp:sp>
    <dsp:sp modelId="{311BE531-588F-4C1C-ADBA-20F3E77E16E2}">
      <dsp:nvSpPr>
        <dsp:cNvPr id="0" name=""/>
        <dsp:cNvSpPr/>
      </dsp:nvSpPr>
      <dsp:spPr>
        <a:xfrm>
          <a:off x="4335523" y="1792473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C50C5-722A-4887-AB77-2151DFB9C935}">
      <dsp:nvSpPr>
        <dsp:cNvPr id="0" name=""/>
        <dsp:cNvSpPr/>
      </dsp:nvSpPr>
      <dsp:spPr>
        <a:xfrm>
          <a:off x="4293480" y="1792473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–  8 ставок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80" y="1792473"/>
        <a:ext cx="4107325" cy="534452"/>
      </dsp:txXfrm>
    </dsp:sp>
    <dsp:sp modelId="{FDA1AFBF-0F01-4247-8046-EB303A8FA9E9}">
      <dsp:nvSpPr>
        <dsp:cNvPr id="0" name=""/>
        <dsp:cNvSpPr/>
      </dsp:nvSpPr>
      <dsp:spPr>
        <a:xfrm>
          <a:off x="4335523" y="2326925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9123-EDEA-4A66-ADFD-4816A06F0104}">
      <dsp:nvSpPr>
        <dsp:cNvPr id="0" name=""/>
        <dsp:cNvSpPr/>
      </dsp:nvSpPr>
      <dsp:spPr>
        <a:xfrm>
          <a:off x="4293480" y="2326925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 дополнительного образования – 0,5 ставки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480" y="2326925"/>
        <a:ext cx="4107325" cy="534452"/>
      </dsp:txXfrm>
    </dsp:sp>
    <dsp:sp modelId="{D064A835-3061-45AB-BB9A-58E6792D3B33}">
      <dsp:nvSpPr>
        <dsp:cNvPr id="0" name=""/>
        <dsp:cNvSpPr/>
      </dsp:nvSpPr>
      <dsp:spPr>
        <a:xfrm>
          <a:off x="4335523" y="2861378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484A-F36F-414E-9CB9-74C46313FFE8}">
      <dsp:nvSpPr>
        <dsp:cNvPr id="0" name=""/>
        <dsp:cNvSpPr/>
      </dsp:nvSpPr>
      <dsp:spPr>
        <a:xfrm>
          <a:off x="4293480" y="2891131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 – 1 ставка</a:t>
          </a:r>
          <a:endParaRPr lang="ru-RU" sz="1800" kern="1200" dirty="0"/>
        </a:p>
      </dsp:txBody>
      <dsp:txXfrm>
        <a:off x="4293480" y="2891131"/>
        <a:ext cx="4107325" cy="534452"/>
      </dsp:txXfrm>
    </dsp:sp>
    <dsp:sp modelId="{D6C9A9DE-63CF-4FA0-B3B7-D3B5CE72522D}">
      <dsp:nvSpPr>
        <dsp:cNvPr id="0" name=""/>
        <dsp:cNvSpPr/>
      </dsp:nvSpPr>
      <dsp:spPr>
        <a:xfrm>
          <a:off x="4335523" y="3312386"/>
          <a:ext cx="3212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F8774-C88A-4262-8879-94002ECD0210}">
      <dsp:nvSpPr>
        <dsp:cNvPr id="0" name=""/>
        <dsp:cNvSpPr/>
      </dsp:nvSpPr>
      <dsp:spPr>
        <a:xfrm>
          <a:off x="4293480" y="3323498"/>
          <a:ext cx="4107325" cy="5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педагог– 2 ставки</a:t>
          </a:r>
          <a:endParaRPr lang="ru-RU" sz="1800" kern="1200" dirty="0"/>
        </a:p>
      </dsp:txBody>
      <dsp:txXfrm>
        <a:off x="4293480" y="3323498"/>
        <a:ext cx="4107325" cy="534452"/>
      </dsp:txXfrm>
    </dsp:sp>
    <dsp:sp modelId="{AC447159-38E6-4070-995C-4B83D64A6338}">
      <dsp:nvSpPr>
        <dsp:cNvPr id="0" name=""/>
        <dsp:cNvSpPr/>
      </dsp:nvSpPr>
      <dsp:spPr>
        <a:xfrm>
          <a:off x="1656204" y="3656348"/>
          <a:ext cx="667441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CECC-728F-42A6-830D-18DDC7C2B17F}">
      <dsp:nvSpPr>
        <dsp:cNvPr id="0" name=""/>
        <dsp:cNvSpPr/>
      </dsp:nvSpPr>
      <dsp:spPr>
        <a:xfrm rot="16200000">
          <a:off x="-1825567" y="1827639"/>
          <a:ext cx="5688632" cy="203335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73" y="1137725"/>
        <a:ext cx="2033352" cy="3413180"/>
      </dsp:txXfrm>
    </dsp:sp>
    <dsp:sp modelId="{F7E5EE7E-1A0C-4D46-92BC-8169DCCCCE40}">
      <dsp:nvSpPr>
        <dsp:cNvPr id="0" name=""/>
        <dsp:cNvSpPr/>
      </dsp:nvSpPr>
      <dsp:spPr>
        <a:xfrm rot="16200000">
          <a:off x="360286" y="1827639"/>
          <a:ext cx="5688632" cy="203335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87926" y="1137725"/>
        <a:ext cx="2033352" cy="3413180"/>
      </dsp:txXfrm>
    </dsp:sp>
    <dsp:sp modelId="{5F7E846E-7507-4E21-9C56-46486414A18A}">
      <dsp:nvSpPr>
        <dsp:cNvPr id="0" name=""/>
        <dsp:cNvSpPr/>
      </dsp:nvSpPr>
      <dsp:spPr>
        <a:xfrm rot="16200000">
          <a:off x="2546139" y="1827639"/>
          <a:ext cx="5688632" cy="203335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   к работе по специальности в муниципальных образовательных организациях, расположенных в сельской местности</a:t>
          </a:r>
        </a:p>
      </dsp:txBody>
      <dsp:txXfrm rot="5400000">
        <a:off x="4373779" y="1137725"/>
        <a:ext cx="2033352" cy="3413180"/>
      </dsp:txXfrm>
    </dsp:sp>
    <dsp:sp modelId="{C5E7A459-5616-4257-B75D-6F066ECFB4E8}">
      <dsp:nvSpPr>
        <dsp:cNvPr id="0" name=""/>
        <dsp:cNvSpPr/>
      </dsp:nvSpPr>
      <dsp:spPr>
        <a:xfrm rot="16200000">
          <a:off x="4731993" y="1827639"/>
          <a:ext cx="5688632" cy="203335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«Земский учитель»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559633" y="1137725"/>
        <a:ext cx="2033352" cy="341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CECC-728F-42A6-830D-18DDC7C2B17F}">
      <dsp:nvSpPr>
        <dsp:cNvPr id="0" name=""/>
        <dsp:cNvSpPr/>
      </dsp:nvSpPr>
      <dsp:spPr>
        <a:xfrm rot="16200000">
          <a:off x="-94958" y="94958"/>
          <a:ext cx="3024336" cy="28344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Ежемесячная выплата молодым специалистам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" y="604866"/>
        <a:ext cx="2834418" cy="1814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5EE7E-1A0C-4D46-92BC-8169DCCCCE40}">
      <dsp:nvSpPr>
        <dsp:cNvPr id="0" name=""/>
        <dsp:cNvSpPr/>
      </dsp:nvSpPr>
      <dsp:spPr>
        <a:xfrm rot="16200000">
          <a:off x="301084" y="-301084"/>
          <a:ext cx="2448272" cy="305044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молодым специалистам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489655"/>
        <a:ext cx="3050442" cy="146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846E-7507-4E21-9C56-46486414A18A}">
      <dsp:nvSpPr>
        <dsp:cNvPr id="0" name=""/>
        <dsp:cNvSpPr/>
      </dsp:nvSpPr>
      <dsp:spPr>
        <a:xfrm rot="16200000">
          <a:off x="229092" y="-229092"/>
          <a:ext cx="3528373" cy="398655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Единовременное пособие молодым специалистам, приступившим к работе по специальности в муниципальных образовательных организациях, расположенных в сельской местности</a:t>
          </a:r>
        </a:p>
      </dsp:txBody>
      <dsp:txXfrm rot="5400000">
        <a:off x="-1" y="705676"/>
        <a:ext cx="3986559" cy="2117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A459-5616-4257-B75D-6F066ECFB4E8}">
      <dsp:nvSpPr>
        <dsp:cNvPr id="0" name=""/>
        <dsp:cNvSpPr/>
      </dsp:nvSpPr>
      <dsp:spPr>
        <a:xfrm rot="16200000">
          <a:off x="488777" y="-487076"/>
          <a:ext cx="2504936" cy="347908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Методическое сопровождение молодых специалистов образовательных организаций Шелеховского муниципального района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01" y="500987"/>
        <a:ext cx="3479089" cy="150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480720" cy="345638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ПОТРЕБНОСТИ В ПЕДАГОГИЧЕСКИХ КАДРАХ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ШЕЛЕХОВСКОМ РАЙОНЕ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4814074"/>
            <a:ext cx="648072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Шишко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И.Ю.,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образования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4310218"/>
              </p:ext>
            </p:extLst>
          </p:nvPr>
        </p:nvGraphicFramePr>
        <p:xfrm>
          <a:off x="395536" y="908720"/>
          <a:ext cx="8352928" cy="46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dszn.ru/uploads/cache/news/ee823f7d-1616412997.jpg/44b478b1deed39775a0a5a999048ac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5971"/>
            <a:ext cx="3991455" cy="26642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2857063"/>
              </p:ext>
            </p:extLst>
          </p:nvPr>
        </p:nvGraphicFramePr>
        <p:xfrm>
          <a:off x="179512" y="533225"/>
          <a:ext cx="8568952" cy="616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kartinkin.net/uploads/posts/2022-03/1647426207_20-kartinkin-net-p-uchitel-s-uchenikami-kartinki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9878"/>
            <a:ext cx="3980360" cy="265720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8573960"/>
              </p:ext>
            </p:extLst>
          </p:nvPr>
        </p:nvGraphicFramePr>
        <p:xfrm>
          <a:off x="179512" y="809922"/>
          <a:ext cx="8568952" cy="411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3903986" cy="2994672"/>
          </a:xfrm>
          <a:prstGeom prst="round2DiagRect">
            <a:avLst>
              <a:gd name="adj1" fmla="val 16667"/>
              <a:gd name="adj2" fmla="val 0"/>
            </a:avLst>
          </a:prstGeom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https://madoinst.ru/images/detailed/9/pedagog-organizator.-proektirovanie-i-realizaciya-socialno-pedagogicheskoy-deyatelnos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1" y="4653136"/>
            <a:ext cx="2051489" cy="204892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8779512"/>
              </p:ext>
            </p:extLst>
          </p:nvPr>
        </p:nvGraphicFramePr>
        <p:xfrm>
          <a:off x="297422" y="692696"/>
          <a:ext cx="859505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5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3141074" y="576766"/>
            <a:ext cx="5319357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6937872"/>
              </p:ext>
            </p:extLst>
          </p:nvPr>
        </p:nvGraphicFramePr>
        <p:xfrm>
          <a:off x="306657" y="25879"/>
          <a:ext cx="283441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771800" y="2463992"/>
            <a:ext cx="5832648" cy="3000732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 базовой части заработной платы устанавливается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не более двух лет со дня приема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(выхода)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персональный повышающий коэффициент к должностному окладу, ставке заработной платы в размере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 для молодых специалистов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35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приступившим к работе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в образовательных учреждениях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5717774"/>
              </p:ext>
            </p:extLst>
          </p:nvPr>
        </p:nvGraphicFramePr>
        <p:xfrm>
          <a:off x="297422" y="692696"/>
          <a:ext cx="305044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90946" y="908720"/>
            <a:ext cx="5832648" cy="5582007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30 000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имеют следующие специалисты: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или высшего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впервые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приступившие к работе в образовательной организации в должности педагогического работника, ранее не имеющие стаж трудовой деятельности на педагогических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имеющие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учебную (педагогическую) нагрузку не менее половины нормы часов педагогической работы за ставку заработной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взявшие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обязательство отработать в образовательной организации не менее двух лет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3383345"/>
              </p:ext>
            </p:extLst>
          </p:nvPr>
        </p:nvGraphicFramePr>
        <p:xfrm>
          <a:off x="297422" y="692696"/>
          <a:ext cx="859505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98701" y="548680"/>
            <a:ext cx="4717822" cy="5786259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Администрации Иркутской области от 27.02.2008 № 35-па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единовременном денежном пособии молодым специалистам из числа педагогических работников»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 единовременное денежное пособие молодым специалистам из числа педагогических работников, впервые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приступивших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по специальности в государственных образовательных организациях Иркутской области, муниципальных образовательных организациях, расположенных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местности, рабочих поселках (поселках городского типа) в иных районах Иркутской области,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92 000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5647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645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педагогов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minobrkchr.ru/upload/iblock/bfa/bfa7be3a813749f58ad7290487508c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5956342"/>
              </p:ext>
            </p:extLst>
          </p:nvPr>
        </p:nvGraphicFramePr>
        <p:xfrm>
          <a:off x="297422" y="692696"/>
          <a:ext cx="3482490" cy="250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87824" y="2780928"/>
            <a:ext cx="5832648" cy="3646051"/>
          </a:xfrm>
          <a:prstGeom prst="round2DiagRect">
            <a:avLst>
              <a:gd name="adj1" fmla="val 9086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молодых специалистов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педагога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сообществах: районные методические объединения, проблемно-творческие группы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 для молодых специалистов: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волна»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дебют»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+ мой 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9097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425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ИНФОРМАЦИЯ О ПОТРЕБНОСТИ В ПЕДАГОГИЧЕСКИХ КАДРАХ  НА 2024 ГОД  В ШЕЛЕХОВСКОМ РАЙОНЕ</vt:lpstr>
      <vt:lpstr>Потребность в педагогических кадрах</vt:lpstr>
      <vt:lpstr>Потребность в педагогических кадрах</vt:lpstr>
      <vt:lpstr>Потребность в педагогических кадрах</vt:lpstr>
      <vt:lpstr>Меры поддержки педагогов</vt:lpstr>
      <vt:lpstr>Меры поддержки педагогов</vt:lpstr>
      <vt:lpstr>Меры поддержки педагогов</vt:lpstr>
      <vt:lpstr>Меры поддержки педагогов</vt:lpstr>
      <vt:lpstr>Меры поддержки педагогов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Оксана Коробцова</cp:lastModifiedBy>
  <cp:revision>1285</cp:revision>
  <dcterms:created xsi:type="dcterms:W3CDTF">2018-02-25T09:09:03Z</dcterms:created>
  <dcterms:modified xsi:type="dcterms:W3CDTF">2023-09-27T08:30:43Z</dcterms:modified>
</cp:coreProperties>
</file>