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B500-DBB5-400E-A5A5-BE9CDB0312F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318F7440-B01A-49D4-8402-2A703F06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175B-22C2-4E79-8D5B-5DACB965A57C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858F-F152-4A30-B4C3-FCAB64FE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D105-2C6D-4265-815B-E703F9E3A23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0CDE-2CA6-48BA-BB9A-C8557DD1B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6DF-AD5E-4231-A7F0-D070255AD5D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5F77-4B0C-433D-91C1-C8DDB94ED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BD3B-CBAB-451A-AEF8-884430B7BBBC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DFF5A135-9214-45FD-B13E-0713E95A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490B-5113-4322-85E8-C3D6D0865F0F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39EF-B3F4-4507-9165-087D6CADC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2902-62DA-481A-88E7-FFA9AB88AEF9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0B9C-F710-4807-AF01-42953CDFB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5CDA-497B-4432-821F-77B155229C44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A1129-3424-4E63-91E7-F9AEC460B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25BE-15F1-4291-8AEB-2CE9915459F9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F102-E364-4BB6-94D3-FE3C179F5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6205-7924-4C10-9325-240F82C71CCE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2E90-5A4B-4F1B-8BBA-CC9ADE373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6EAA-C6D8-48A5-B7B8-5F8947D789F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3810-A039-419E-AF48-214C0314B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A2C61-FE18-4C56-98A3-C38247F9EE09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50F094E-B49D-4840-89A9-A79F24C62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5" r:id="rId2"/>
    <p:sldLayoutId id="2147483863" r:id="rId3"/>
    <p:sldLayoutId id="2147483856" r:id="rId4"/>
    <p:sldLayoutId id="2147483857" r:id="rId5"/>
    <p:sldLayoutId id="2147483858" r:id="rId6"/>
    <p:sldLayoutId id="2147483859" r:id="rId7"/>
    <p:sldLayoutId id="2147483864" r:id="rId8"/>
    <p:sldLayoutId id="2147483865" r:id="rId9"/>
    <p:sldLayoutId id="2147483860" r:id="rId10"/>
    <p:sldLayoutId id="21474838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>
                <a:ext uri="{28A0092B-C50C-407E-A947-70E740481C1C}"/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mbria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zhiguo.ucoz.ru/index/obrazovatelnye_uchrezhdenija/0-108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2058988"/>
            <a:ext cx="11471275" cy="17383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Муниципальное образование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«Жигаловский район»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15888"/>
            <a:ext cx="16811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xn----7sbbgdrodjcgk7agh3am.xn--p1ai/news/%D0%AD%D0%BC%D0%B1%D0%BB%D0%B5%D0%BC%D0%B0%2095%20%D0%BB%D0%B5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7938" y="3930650"/>
            <a:ext cx="25177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88" y="571500"/>
            <a:ext cx="9785350" cy="2016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Вакансии в муниципальных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образовательных организациях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15465" name="Group 105"/>
          <p:cNvGraphicFramePr>
            <a:graphicFrameLocks noGrp="1"/>
          </p:cNvGraphicFramePr>
          <p:nvPr>
            <p:ph sz="half" idx="1"/>
          </p:nvPr>
        </p:nvGraphicFramePr>
        <p:xfrm>
          <a:off x="803275" y="1289050"/>
          <a:ext cx="10201275" cy="5851525"/>
        </p:xfrm>
        <a:graphic>
          <a:graphicData uri="http://schemas.openxmlformats.org/drawingml/2006/table">
            <a:tbl>
              <a:tblPr/>
              <a:tblGrid>
                <a:gridCol w="2551113"/>
                <a:gridCol w="2549525"/>
                <a:gridCol w="2549525"/>
                <a:gridCol w="2551112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Классы/Нагрузка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Поселение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Английский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2-11 классы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Чиканская средняя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с. Чикан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 доп.образования Точка Роста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 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Чиканская средняя школ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.Чикан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Педагог-организатор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 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Чиканская средняя школ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.Чикан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Учитель-дефектолог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Воспитатель интерната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МКОУ Рудовская СОШ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с.Рудовка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 доп.образования Точка Роста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Педагог-организатор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 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 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Дальнезакорская средняя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Дальняя Закора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 доп.образования Точка Роста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Педагог-организатор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 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 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Знаменская средняя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Знаменка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7715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Вакансии в муниципальных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образовательных организациях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16468" name="Group 84"/>
          <p:cNvGraphicFramePr>
            <a:graphicFrameLocks noGrp="1"/>
          </p:cNvGraphicFramePr>
          <p:nvPr>
            <p:ph sz="half" idx="1"/>
          </p:nvPr>
        </p:nvGraphicFramePr>
        <p:xfrm>
          <a:off x="561975" y="1138238"/>
          <a:ext cx="10926763" cy="6000750"/>
        </p:xfrm>
        <a:graphic>
          <a:graphicData uri="http://schemas.openxmlformats.org/drawingml/2006/table">
            <a:tbl>
              <a:tblPr/>
              <a:tblGrid>
                <a:gridCol w="2732088"/>
                <a:gridCol w="2732087"/>
                <a:gridCol w="3649663"/>
                <a:gridCol w="18129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Классы/Нагрузка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Поселение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Начальные классы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Тутурская средняя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с. Тутура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Учитель –логопед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Учитель-дефектолог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 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Тутурская средняя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с. Тутура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 доп.образования Точка Роста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Педагог-организатор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Усть-Илгинская основная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с. Усть-Илга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Учитель-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дефектолог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Учитель-логопед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Жигаловская СОШ №1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п.Жигалово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Педагог-психолог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 ча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Жигаловская СОШ №1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п.Жигалово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 доп.образования Точка Роста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Педагог-организатор Педагог доп.образования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час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ставка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час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МКОУ СОШ №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п.Жигалово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Создание  условий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300" y="1214438"/>
            <a:ext cx="7481888" cy="5003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п.Жигалово-  новый дом ( приобретен в 2020 г.)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Приобретены 2 квартиры в п.Жигалово</a:t>
            </a:r>
            <a:r>
              <a:rPr lang="ru-RU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0" y="4330700"/>
            <a:ext cx="33543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763" y="1833563"/>
            <a:ext cx="33877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2754313"/>
            <a:ext cx="47212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05863" y="3233738"/>
            <a:ext cx="314801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Основные виды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муниципальной поддержки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434" name="Объект 3"/>
          <p:cNvSpPr>
            <a:spLocks noGrp="1"/>
          </p:cNvSpPr>
          <p:nvPr>
            <p:ph sz="half" idx="1"/>
          </p:nvPr>
        </p:nvSpPr>
        <p:spPr>
          <a:xfrm>
            <a:off x="973138" y="1690688"/>
            <a:ext cx="10012362" cy="46513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-ежемесячные доплаты 15 % к зарплате.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-с -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-ежемесячные доплаты 15 %  к зарплате, как молодому педагогу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-ежемесячные доплаты 25 %  к зарплате, в сельских школах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-предоставление мест для прохождения практики.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-аренда помещений с возмещением коммунальных услуг.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-2023 год -выплаты подъемных средств в размере 173 000 ( выпускникам ВО),  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 115 000 рублей (выпускникам СПО). Это единовременная выплата, которая дается при устройстве на работу по специальности. </a:t>
            </a: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mtClean="0"/>
          </a:p>
          <a:p>
            <a:pPr marL="0" indent="0">
              <a:buFont typeface="Wingdings" pitchFamily="2" charset="2"/>
              <a:buNone/>
            </a:pPr>
            <a:endParaRPr lang="ru-RU" smtClean="0"/>
          </a:p>
          <a:p>
            <a:pPr marL="0" indent="0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Контакты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975" y="2193925"/>
            <a:ext cx="4754563" cy="397827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</a:rPr>
              <a:t>Управление образования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</a:rPr>
              <a:t>Телефон:8(39551)31175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</a:rPr>
              <a:t>Ермакова Оксана Анатольевна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</a:rPr>
              <a:t>Эл.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адрес:</a:t>
            </a:r>
            <a:r>
              <a:rPr lang="en-US" smtClean="0">
                <a:solidFill>
                  <a:srgbClr val="002060"/>
                </a:solidFill>
              </a:rPr>
              <a:t> jiguo@mail.ru</a:t>
            </a:r>
            <a:endParaRPr lang="ru-RU" smtClean="0">
              <a:solidFill>
                <a:srgbClr val="002060"/>
              </a:solidFill>
            </a:endParaRPr>
          </a:p>
          <a:p>
            <a:pPr marL="0" indent="0"/>
            <a:endParaRPr lang="ru-RU" smtClean="0"/>
          </a:p>
        </p:txBody>
      </p:sp>
      <p:sp>
        <p:nvSpPr>
          <p:cNvPr id="19459" name="Объект 3"/>
          <p:cNvSpPr>
            <a:spLocks noGrp="1"/>
          </p:cNvSpPr>
          <p:nvPr>
            <p:ph sz="half" idx="2"/>
          </p:nvPr>
        </p:nvSpPr>
        <p:spPr>
          <a:xfrm>
            <a:off x="6364288" y="2193925"/>
            <a:ext cx="4754562" cy="3978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</a:rPr>
              <a:t>Образовательные организации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</a:rPr>
              <a:t>Сайт: </a:t>
            </a:r>
            <a:r>
              <a:rPr lang="en-US" smtClean="0">
                <a:solidFill>
                  <a:srgbClr val="002060"/>
                </a:solidFill>
                <a:hlinkClick r:id="rId2"/>
              </a:rPr>
              <a:t>http://zhiguo.ucoz.ru/index/obrazovatelnye_uchrezhdenija/0-108</a:t>
            </a:r>
            <a:endParaRPr lang="ru-RU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231</TotalTime>
  <Words>257</Words>
  <Application>Microsoft Office PowerPoint</Application>
  <PresentationFormat>Произвольный</PresentationFormat>
  <Paragraphs>106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Cambria</vt:lpstr>
      <vt:lpstr>Arial</vt:lpstr>
      <vt:lpstr>Wingdings</vt:lpstr>
      <vt:lpstr>Calibri</vt:lpstr>
      <vt:lpstr>Rockwell</vt:lpstr>
      <vt:lpstr>Times New Roman</vt:lpstr>
      <vt:lpstr>Дерево</vt:lpstr>
      <vt:lpstr>Дерево</vt:lpstr>
      <vt:lpstr>Дерево</vt:lpstr>
      <vt:lpstr>Дерево</vt:lpstr>
      <vt:lpstr>Дерево</vt:lpstr>
      <vt:lpstr>МУНИЦИПАЛЬНОЕ ОБРАЗОВАНИЕ  «ЖИГАЛОВСКИЙ РАЙОН»</vt:lpstr>
      <vt:lpstr>ВАКАНСИИ В МУНИЦИПАЛЬНЫХ  ОБРАЗОВАТЕЛЬНЫХ ОРГАНИЗАЦИЯХ</vt:lpstr>
      <vt:lpstr>ВАКАНСИИ В МУНИЦИПАЛЬНЫХ  ОБРАЗОВАТЕЛЬНЫХ ОРГАНИЗАЦИЯХ</vt:lpstr>
      <vt:lpstr>СОЗДАНИЕ  УСЛОВИЙ </vt:lpstr>
      <vt:lpstr>ОСНОВНЫЕ ВИДЫ  МУНИЦИПАЛЬНОЙ ПОДДЕРЖКИ</vt:lpstr>
      <vt:lpstr>КОНТАКТЫ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«Жигаловский район»</dc:title>
  <dc:creator>Пользователь</dc:creator>
  <cp:lastModifiedBy>Admin</cp:lastModifiedBy>
  <cp:revision>22</cp:revision>
  <dcterms:created xsi:type="dcterms:W3CDTF">2021-10-26T07:41:28Z</dcterms:created>
  <dcterms:modified xsi:type="dcterms:W3CDTF">2023-09-27T08:38:18Z</dcterms:modified>
</cp:coreProperties>
</file>