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8208912" cy="3168352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Итоги Дней науки 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отделения физико-математического, естественнонаучного и технологического образования 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рамках 79 смотра 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научно-исследовательских работ студентов</a:t>
            </a:r>
            <a:b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7-14 апреля 2025 г.</a:t>
            </a:r>
            <a:endParaRPr lang="ru-RU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s://avatars.mds.yandex.net/i?id=1673a6da032417c2c67b4c49198637ef3bd37498-12468199-images-thumbs&amp;n=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04664"/>
            <a:ext cx="792088" cy="792089"/>
          </a:xfrm>
          <a:prstGeom prst="rect">
            <a:avLst/>
          </a:prstGeom>
          <a:noFill/>
        </p:spPr>
      </p:pic>
      <p:pic>
        <p:nvPicPr>
          <p:cNvPr id="7" name="Рисунок 6" descr="79355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404664"/>
            <a:ext cx="864096" cy="8640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Кафедры отделения: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географии, безопасности жизнедеятельности </a:t>
            </a:r>
          </a:p>
          <a:p>
            <a:pPr>
              <a:lnSpc>
                <a:spcPct val="114000"/>
              </a:lnSpc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методики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естественнонаучных дисциплин 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информатики и методики обучения информатике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математики и методики обучения математике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технологий, предпринимательства и методик их преподавания</a:t>
            </a:r>
          </a:p>
          <a:p>
            <a:pPr>
              <a:lnSpc>
                <a:spcPct val="114000"/>
              </a:lnSpc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физики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 в рамках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Дней науки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/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конкурса: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Конкурс проектов «Инновационные технологии в образовании».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Конкурс «Использование дополненной реальности в профессиональной деятельности педагога».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 в рамках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Дней науки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46300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				16 – секций: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«Методика обучения математике».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«Математика в основном и дополнительном образовании».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«Актуальные вопросы современной математики».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«Технология-Экология».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«Автомобильный транспорт».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«Организационно-методическое обеспечение профессионального образования».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«Физики, методики ее преподавания и профессионального обучения».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«Химия и методика преподавания химии».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«Ботаника и методика преподавания биологии».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«Зоология и методика преподавания биологии».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«Экология и методика преподавания биологии».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«Методика профессионального обучения».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«Методы и средства мониторинговой деятельности».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«Экономической географии и методики преподавания».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«Физической географии, картографии и методики преподавания».</a:t>
            </a:r>
          </a:p>
          <a:p>
            <a:pPr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«Безопасности жизнедеятельности и методики преподавания».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 в рамках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Дней науки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– мастер-класс: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«Виртуальные лаборатории в профессиональной деятельности педагога».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географическая интеллектуальная игра: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ГеФест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викторина: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«Школьные вопросы».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- 1 выставка студенческих работ: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«Учитель будущего».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 также: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«Диалог с учеными».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620688"/>
            <a:ext cx="7772400" cy="4572000"/>
          </a:xfrm>
        </p:spPr>
        <p:txBody>
          <a:bodyPr/>
          <a:lstStyle/>
          <a:p>
            <a:r>
              <a:rPr lang="ru-RU" dirty="0" smtClean="0"/>
              <a:t>Всего в смотре </a:t>
            </a:r>
            <a:r>
              <a:rPr lang="ru-RU" dirty="0" smtClean="0"/>
              <a:t>приняло </a:t>
            </a:r>
            <a:r>
              <a:rPr lang="ru-RU" dirty="0" smtClean="0"/>
              <a:t>участие 291 человек, из них 38 преподавателей и 253 студента.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 smtClean="0"/>
              <a:t>докладами выступили </a:t>
            </a:r>
            <a:r>
              <a:rPr lang="ru-RU" dirty="0" smtClean="0"/>
              <a:t>192 студента. Высокое качество докладов отмечено у 110 студентов. </a:t>
            </a:r>
          </a:p>
          <a:p>
            <a:endParaRPr lang="ru-RU" dirty="0" smtClean="0"/>
          </a:p>
          <a:p>
            <a:r>
              <a:rPr lang="ru-RU" dirty="0" smtClean="0"/>
              <a:t>По результатам работы награждено дипломами: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степени - 33 студента;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степени - 41 студент;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 степени -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36 студентов.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Desktop\img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141277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endParaRPr lang="ru-RU" sz="2400" b="1" dirty="0" smtClean="0"/>
          </a:p>
          <a:p>
            <a:pPr marL="342900" indent="-342900">
              <a:buFont typeface="Wingdings" pitchFamily="2" charset="2"/>
              <a:buChar char="q"/>
            </a:pPr>
            <a:endParaRPr lang="ru-RU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115616" y="1988840"/>
            <a:ext cx="7056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1598</TotalTime>
  <Words>122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Итоги Дней науки  отделения физико-математического, естественнонаучного и технологического образования  в рамках 79 смотра  научно-исследовательских работ студентов 7-14 апреля 2025 г.</vt:lpstr>
      <vt:lpstr>Кафедры отделения: </vt:lpstr>
      <vt:lpstr>Мероприятия в рамках  Дней науки</vt:lpstr>
      <vt:lpstr>Мероприятия в рамках  Дней науки</vt:lpstr>
      <vt:lpstr>Мероприятия в рамках  Дней науки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Научно-исследовательская деятельность студентов</dc:title>
  <dc:creator>Polzovatel</dc:creator>
  <cp:lastModifiedBy>Polzovatel</cp:lastModifiedBy>
  <cp:revision>183</cp:revision>
  <dcterms:created xsi:type="dcterms:W3CDTF">2019-04-02T02:28:15Z</dcterms:created>
  <dcterms:modified xsi:type="dcterms:W3CDTF">2025-04-25T04:50:02Z</dcterms:modified>
</cp:coreProperties>
</file>