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34B"/>
    <a:srgbClr val="002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4C49-A1AB-43B9-A0C7-31C770A5F5D5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1C63-AE40-48DC-A415-89323388F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19050"/>
            <a:ext cx="9144000" cy="6877050"/>
          </a:xfrm>
          <a:prstGeom prst="rect">
            <a:avLst/>
          </a:prstGeom>
          <a:solidFill>
            <a:srgbClr val="00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i0.wp.com/orda-info.online/wp-content/uploads/2024/08/tih2.jpg?fit=1253%2C835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79" y="-19050"/>
            <a:ext cx="7555821" cy="503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 11"/>
          <p:cNvSpPr/>
          <p:nvPr/>
        </p:nvSpPr>
        <p:spPr>
          <a:xfrm rot="1215320">
            <a:off x="-5952743" y="-4816824"/>
            <a:ext cx="11372850" cy="9715500"/>
          </a:xfrm>
          <a:custGeom>
            <a:avLst/>
            <a:gdLst>
              <a:gd name="connsiteX0" fmla="*/ 6792951 w 8130330"/>
              <a:gd name="connsiteY0" fmla="*/ 1402855 h 8167321"/>
              <a:gd name="connsiteX1" fmla="*/ 8126451 w 8130330"/>
              <a:gd name="connsiteY1" fmla="*/ 2812555 h 8167321"/>
              <a:gd name="connsiteX2" fmla="*/ 7212051 w 8130330"/>
              <a:gd name="connsiteY2" fmla="*/ 4812805 h 8167321"/>
              <a:gd name="connsiteX3" fmla="*/ 7593051 w 8130330"/>
              <a:gd name="connsiteY3" fmla="*/ 6851155 h 8167321"/>
              <a:gd name="connsiteX4" fmla="*/ 6773901 w 8130330"/>
              <a:gd name="connsiteY4" fmla="*/ 7594105 h 8167321"/>
              <a:gd name="connsiteX5" fmla="*/ 6659601 w 8130330"/>
              <a:gd name="connsiteY5" fmla="*/ 7937005 h 8167321"/>
              <a:gd name="connsiteX6" fmla="*/ 2506701 w 8130330"/>
              <a:gd name="connsiteY6" fmla="*/ 7975105 h 8167321"/>
              <a:gd name="connsiteX7" fmla="*/ 354051 w 8130330"/>
              <a:gd name="connsiteY7" fmla="*/ 8051305 h 8167321"/>
              <a:gd name="connsiteX8" fmla="*/ 106401 w 8130330"/>
              <a:gd name="connsiteY8" fmla="*/ 6222505 h 8167321"/>
              <a:gd name="connsiteX9" fmla="*/ 373101 w 8130330"/>
              <a:gd name="connsiteY9" fmla="*/ 526555 h 8167321"/>
              <a:gd name="connsiteX10" fmla="*/ 3935451 w 8130330"/>
              <a:gd name="connsiteY10" fmla="*/ 317005 h 8167321"/>
              <a:gd name="connsiteX11" fmla="*/ 6907251 w 8130330"/>
              <a:gd name="connsiteY11" fmla="*/ 1098055 h 8167321"/>
              <a:gd name="connsiteX12" fmla="*/ 7554951 w 8130330"/>
              <a:gd name="connsiteY12" fmla="*/ 2012455 h 8167321"/>
              <a:gd name="connsiteX13" fmla="*/ 6869151 w 8130330"/>
              <a:gd name="connsiteY13" fmla="*/ 1402855 h 8167321"/>
              <a:gd name="connsiteX14" fmla="*/ 6812001 w 8130330"/>
              <a:gd name="connsiteY14" fmla="*/ 1460005 h 8167321"/>
              <a:gd name="connsiteX15" fmla="*/ 6850101 w 8130330"/>
              <a:gd name="connsiteY15" fmla="*/ 1364755 h 816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30330" h="8167321">
                <a:moveTo>
                  <a:pt x="6792951" y="1402855"/>
                </a:moveTo>
                <a:cubicBezTo>
                  <a:pt x="7424776" y="1823542"/>
                  <a:pt x="8056601" y="2244230"/>
                  <a:pt x="8126451" y="2812555"/>
                </a:cubicBezTo>
                <a:cubicBezTo>
                  <a:pt x="8196301" y="3380880"/>
                  <a:pt x="7300951" y="4139705"/>
                  <a:pt x="7212051" y="4812805"/>
                </a:cubicBezTo>
                <a:cubicBezTo>
                  <a:pt x="7123151" y="5485905"/>
                  <a:pt x="7666076" y="6387605"/>
                  <a:pt x="7593051" y="6851155"/>
                </a:cubicBezTo>
                <a:cubicBezTo>
                  <a:pt x="7520026" y="7314705"/>
                  <a:pt x="6929476" y="7413130"/>
                  <a:pt x="6773901" y="7594105"/>
                </a:cubicBezTo>
                <a:cubicBezTo>
                  <a:pt x="6618326" y="7775080"/>
                  <a:pt x="7370801" y="7873505"/>
                  <a:pt x="6659601" y="7937005"/>
                </a:cubicBezTo>
                <a:cubicBezTo>
                  <a:pt x="5948401" y="8000505"/>
                  <a:pt x="3557626" y="7956055"/>
                  <a:pt x="2506701" y="7975105"/>
                </a:cubicBezTo>
                <a:cubicBezTo>
                  <a:pt x="1455776" y="7994155"/>
                  <a:pt x="754101" y="8343405"/>
                  <a:pt x="354051" y="8051305"/>
                </a:cubicBezTo>
                <a:cubicBezTo>
                  <a:pt x="-45999" y="7759205"/>
                  <a:pt x="103226" y="7476630"/>
                  <a:pt x="106401" y="6222505"/>
                </a:cubicBezTo>
                <a:cubicBezTo>
                  <a:pt x="109576" y="4968380"/>
                  <a:pt x="-265074" y="1510805"/>
                  <a:pt x="373101" y="526555"/>
                </a:cubicBezTo>
                <a:cubicBezTo>
                  <a:pt x="1011276" y="-457695"/>
                  <a:pt x="2846426" y="221755"/>
                  <a:pt x="3935451" y="317005"/>
                </a:cubicBezTo>
                <a:cubicBezTo>
                  <a:pt x="5024476" y="412255"/>
                  <a:pt x="6304001" y="815480"/>
                  <a:pt x="6907251" y="1098055"/>
                </a:cubicBezTo>
                <a:cubicBezTo>
                  <a:pt x="7510501" y="1380630"/>
                  <a:pt x="7561301" y="1961655"/>
                  <a:pt x="7554951" y="2012455"/>
                </a:cubicBezTo>
                <a:cubicBezTo>
                  <a:pt x="7548601" y="2063255"/>
                  <a:pt x="6869151" y="1402855"/>
                  <a:pt x="6869151" y="1402855"/>
                </a:cubicBezTo>
                <a:cubicBezTo>
                  <a:pt x="6745326" y="1310780"/>
                  <a:pt x="6815176" y="1466355"/>
                  <a:pt x="6812001" y="1460005"/>
                </a:cubicBezTo>
                <a:cubicBezTo>
                  <a:pt x="6808826" y="1453655"/>
                  <a:pt x="6829463" y="1409205"/>
                  <a:pt x="6850101" y="1364755"/>
                </a:cubicBezTo>
              </a:path>
            </a:pathLst>
          </a:custGeom>
          <a:solidFill>
            <a:srgbClr val="00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5629156">
            <a:off x="-975984" y="-954658"/>
            <a:ext cx="4705350" cy="5783682"/>
          </a:xfrm>
          <a:custGeom>
            <a:avLst/>
            <a:gdLst>
              <a:gd name="connsiteX0" fmla="*/ 0 w 4705350"/>
              <a:gd name="connsiteY0" fmla="*/ 0 h 1981200"/>
              <a:gd name="connsiteX1" fmla="*/ 876300 w 4705350"/>
              <a:gd name="connsiteY1" fmla="*/ 685800 h 1981200"/>
              <a:gd name="connsiteX2" fmla="*/ 2609850 w 4705350"/>
              <a:gd name="connsiteY2" fmla="*/ 1047750 h 1981200"/>
              <a:gd name="connsiteX3" fmla="*/ 3638550 w 4705350"/>
              <a:gd name="connsiteY3" fmla="*/ 1676400 h 1981200"/>
              <a:gd name="connsiteX4" fmla="*/ 4705350 w 4705350"/>
              <a:gd name="connsiteY4" fmla="*/ 1981200 h 1981200"/>
              <a:gd name="connsiteX5" fmla="*/ 4705350 w 4705350"/>
              <a:gd name="connsiteY5" fmla="*/ 1981200 h 1981200"/>
              <a:gd name="connsiteX6" fmla="*/ 4705350 w 4705350"/>
              <a:gd name="connsiteY6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5350" h="1981200">
                <a:moveTo>
                  <a:pt x="0" y="0"/>
                </a:moveTo>
                <a:cubicBezTo>
                  <a:pt x="220662" y="255587"/>
                  <a:pt x="441325" y="511175"/>
                  <a:pt x="876300" y="685800"/>
                </a:cubicBezTo>
                <a:cubicBezTo>
                  <a:pt x="1311275" y="860425"/>
                  <a:pt x="2149475" y="882650"/>
                  <a:pt x="2609850" y="1047750"/>
                </a:cubicBezTo>
                <a:cubicBezTo>
                  <a:pt x="3070225" y="1212850"/>
                  <a:pt x="3289300" y="1520825"/>
                  <a:pt x="3638550" y="1676400"/>
                </a:cubicBezTo>
                <a:cubicBezTo>
                  <a:pt x="3987800" y="1831975"/>
                  <a:pt x="4705350" y="1981200"/>
                  <a:pt x="4705350" y="1981200"/>
                </a:cubicBezTo>
                <a:lnTo>
                  <a:pt x="4705350" y="1981200"/>
                </a:lnTo>
                <a:lnTo>
                  <a:pt x="4705350" y="1981200"/>
                </a:lnTo>
              </a:path>
            </a:pathLst>
          </a:custGeom>
          <a:noFill/>
          <a:ln>
            <a:solidFill>
              <a:srgbClr val="80715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395404"/>
            <a:ext cx="88192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>
              <a:ln w="10160">
                <a:noFill/>
                <a:prstDash val="solid"/>
              </a:ln>
              <a:solidFill>
                <a:srgbClr val="38B34B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0160">
                  <a:noFill/>
                  <a:prstDash val="solid"/>
                </a:ln>
                <a:solidFill>
                  <a:srgbClr val="38B34B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2026 г.</a:t>
            </a:r>
            <a:endParaRPr lang="ru-RU" sz="3200" b="1" cap="none" spc="0" dirty="0">
              <a:ln w="10160">
                <a:noFill/>
                <a:prstDash val="solid"/>
              </a:ln>
              <a:solidFill>
                <a:srgbClr val="38B34B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8279082" y="1826676"/>
            <a:ext cx="6803365" cy="6518656"/>
          </a:xfrm>
          <a:custGeom>
            <a:avLst/>
            <a:gdLst>
              <a:gd name="connsiteX0" fmla="*/ 5121209 w 6803365"/>
              <a:gd name="connsiteY0" fmla="*/ 0 h 6518656"/>
              <a:gd name="connsiteX1" fmla="*/ 6797609 w 6803365"/>
              <a:gd name="connsiteY1" fmla="*/ 2400300 h 6518656"/>
              <a:gd name="connsiteX2" fmla="*/ 5616509 w 6803365"/>
              <a:gd name="connsiteY2" fmla="*/ 5905500 h 6518656"/>
              <a:gd name="connsiteX3" fmla="*/ 4168709 w 6803365"/>
              <a:gd name="connsiteY3" fmla="*/ 6515100 h 6518656"/>
              <a:gd name="connsiteX4" fmla="*/ 2720909 w 6803365"/>
              <a:gd name="connsiteY4" fmla="*/ 6096000 h 6518656"/>
              <a:gd name="connsiteX5" fmla="*/ 854009 w 6803365"/>
              <a:gd name="connsiteY5" fmla="*/ 4914900 h 6518656"/>
              <a:gd name="connsiteX6" fmla="*/ 130109 w 6803365"/>
              <a:gd name="connsiteY6" fmla="*/ 1943100 h 6518656"/>
              <a:gd name="connsiteX7" fmla="*/ 3406709 w 6803365"/>
              <a:gd name="connsiteY7" fmla="*/ 1676400 h 6518656"/>
              <a:gd name="connsiteX8" fmla="*/ 4702109 w 6803365"/>
              <a:gd name="connsiteY8" fmla="*/ 266700 h 6518656"/>
              <a:gd name="connsiteX9" fmla="*/ 5197409 w 6803365"/>
              <a:gd name="connsiteY9" fmla="*/ 76200 h 6518656"/>
              <a:gd name="connsiteX10" fmla="*/ 5311709 w 6803365"/>
              <a:gd name="connsiteY10" fmla="*/ 266700 h 651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03365" h="6518656">
                <a:moveTo>
                  <a:pt x="5121209" y="0"/>
                </a:moveTo>
                <a:cubicBezTo>
                  <a:pt x="5918134" y="708025"/>
                  <a:pt x="6715059" y="1416050"/>
                  <a:pt x="6797609" y="2400300"/>
                </a:cubicBezTo>
                <a:cubicBezTo>
                  <a:pt x="6880159" y="3384550"/>
                  <a:pt x="6054659" y="5219700"/>
                  <a:pt x="5616509" y="5905500"/>
                </a:cubicBezTo>
                <a:cubicBezTo>
                  <a:pt x="5178359" y="6591300"/>
                  <a:pt x="4651309" y="6483350"/>
                  <a:pt x="4168709" y="6515100"/>
                </a:cubicBezTo>
                <a:cubicBezTo>
                  <a:pt x="3686109" y="6546850"/>
                  <a:pt x="3273359" y="6362700"/>
                  <a:pt x="2720909" y="6096000"/>
                </a:cubicBezTo>
                <a:cubicBezTo>
                  <a:pt x="2168459" y="5829300"/>
                  <a:pt x="1285809" y="5607050"/>
                  <a:pt x="854009" y="4914900"/>
                </a:cubicBezTo>
                <a:cubicBezTo>
                  <a:pt x="422209" y="4222750"/>
                  <a:pt x="-295341" y="2482850"/>
                  <a:pt x="130109" y="1943100"/>
                </a:cubicBezTo>
                <a:cubicBezTo>
                  <a:pt x="555559" y="1403350"/>
                  <a:pt x="2644709" y="1955800"/>
                  <a:pt x="3406709" y="1676400"/>
                </a:cubicBezTo>
                <a:cubicBezTo>
                  <a:pt x="4168709" y="1397000"/>
                  <a:pt x="4403659" y="533400"/>
                  <a:pt x="4702109" y="266700"/>
                </a:cubicBezTo>
                <a:cubicBezTo>
                  <a:pt x="5000559" y="0"/>
                  <a:pt x="5095809" y="76200"/>
                  <a:pt x="5197409" y="76200"/>
                </a:cubicBezTo>
                <a:cubicBezTo>
                  <a:pt x="5299009" y="76200"/>
                  <a:pt x="5305359" y="171450"/>
                  <a:pt x="5311709" y="266700"/>
                </a:cubicBezTo>
              </a:path>
            </a:pathLst>
          </a:custGeom>
          <a:solidFill>
            <a:srgbClr val="002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1969668"/>
            <a:ext cx="9165558" cy="4731918"/>
          </a:xfrm>
          <a:custGeom>
            <a:avLst/>
            <a:gdLst>
              <a:gd name="connsiteX0" fmla="*/ 9165558 w 9165558"/>
              <a:gd name="connsiteY0" fmla="*/ 2766524 h 2815386"/>
              <a:gd name="connsiteX1" fmla="*/ 7184358 w 9165558"/>
              <a:gd name="connsiteY1" fmla="*/ 2728424 h 2815386"/>
              <a:gd name="connsiteX2" fmla="*/ 5260308 w 9165558"/>
              <a:gd name="connsiteY2" fmla="*/ 1966424 h 2815386"/>
              <a:gd name="connsiteX3" fmla="*/ 3526758 w 9165558"/>
              <a:gd name="connsiteY3" fmla="*/ 1566374 h 2815386"/>
              <a:gd name="connsiteX4" fmla="*/ 1336008 w 9165558"/>
              <a:gd name="connsiteY4" fmla="*/ 1394924 h 2815386"/>
              <a:gd name="connsiteX5" fmla="*/ 193008 w 9165558"/>
              <a:gd name="connsiteY5" fmla="*/ 518624 h 2815386"/>
              <a:gd name="connsiteX6" fmla="*/ 21558 w 9165558"/>
              <a:gd name="connsiteY6" fmla="*/ 42374 h 2815386"/>
              <a:gd name="connsiteX7" fmla="*/ 2508 w 9165558"/>
              <a:gd name="connsiteY7" fmla="*/ 23324 h 2815386"/>
              <a:gd name="connsiteX8" fmla="*/ 2508 w 9165558"/>
              <a:gd name="connsiteY8" fmla="*/ 23324 h 28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558" h="2815386">
                <a:moveTo>
                  <a:pt x="9165558" y="2766524"/>
                </a:moveTo>
                <a:cubicBezTo>
                  <a:pt x="8500395" y="2814149"/>
                  <a:pt x="7835233" y="2861774"/>
                  <a:pt x="7184358" y="2728424"/>
                </a:cubicBezTo>
                <a:cubicBezTo>
                  <a:pt x="6533483" y="2595074"/>
                  <a:pt x="5869908" y="2160099"/>
                  <a:pt x="5260308" y="1966424"/>
                </a:cubicBezTo>
                <a:cubicBezTo>
                  <a:pt x="4650708" y="1772749"/>
                  <a:pt x="4180808" y="1661624"/>
                  <a:pt x="3526758" y="1566374"/>
                </a:cubicBezTo>
                <a:cubicBezTo>
                  <a:pt x="2872708" y="1471124"/>
                  <a:pt x="1891633" y="1569549"/>
                  <a:pt x="1336008" y="1394924"/>
                </a:cubicBezTo>
                <a:cubicBezTo>
                  <a:pt x="780383" y="1220299"/>
                  <a:pt x="412083" y="744049"/>
                  <a:pt x="193008" y="518624"/>
                </a:cubicBezTo>
                <a:cubicBezTo>
                  <a:pt x="-26067" y="293199"/>
                  <a:pt x="21558" y="42374"/>
                  <a:pt x="21558" y="42374"/>
                </a:cubicBezTo>
                <a:cubicBezTo>
                  <a:pt x="-10192" y="-40176"/>
                  <a:pt x="2508" y="23324"/>
                  <a:pt x="2508" y="23324"/>
                </a:cubicBezTo>
                <a:lnTo>
                  <a:pt x="2508" y="23324"/>
                </a:lnTo>
              </a:path>
            </a:pathLst>
          </a:custGeom>
          <a:noFill/>
          <a:ln>
            <a:solidFill>
              <a:srgbClr val="38B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4352583"/>
            <a:ext cx="9165558" cy="1308665"/>
            <a:chOff x="0" y="1171574"/>
            <a:chExt cx="8591550" cy="15966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171574"/>
              <a:ext cx="8591550" cy="1596697"/>
            </a:xfrm>
            <a:prstGeom prst="rect">
              <a:avLst/>
            </a:prstGeom>
            <a:solidFill>
              <a:srgbClr val="38B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256103"/>
              <a:ext cx="857585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anose="020B0A04020102020204" pitchFamily="34" charset="0"/>
                </a:rPr>
                <a:t>БОХАНСКИЙ </a:t>
              </a:r>
            </a:p>
            <a:p>
              <a:pPr algn="ctr"/>
              <a:r>
                <a:rPr lang="ru-RU" sz="3200" b="1" dirty="0" smtClean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 Black" panose="020B0A04020102020204" pitchFamily="34" charset="0"/>
                </a:rPr>
                <a:t>МУНИЦИПАЛЬНЫЙ РАЙОН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793" y1="9091" x2="13793" y2="9091"/>
                        <a14:foregroundMark x1="12069" y1="6818" x2="77586" y2="45909"/>
                        <a14:foregroundMark x1="60920" y1="4545" x2="60920" y2="4545"/>
                        <a14:foregroundMark x1="21264" y1="4545" x2="86782" y2="13182"/>
                        <a14:foregroundMark x1="87931" y1="4545" x2="86782" y2="87273"/>
                        <a14:foregroundMark x1="87931" y1="88182" x2="27011" y2="85909"/>
                        <a14:foregroundMark x1="10345" y1="83636" x2="10345" y2="83636"/>
                        <a14:foregroundMark x1="4598" y1="34091" x2="4598" y2="34091"/>
                        <a14:foregroundMark x1="8046" y1="21818" x2="18391" y2="33636"/>
                        <a14:foregroundMark x1="81609" y1="2273" x2="10345" y2="49091"/>
                        <a14:foregroundMark x1="4023" y1="35455" x2="70690" y2="63182"/>
                        <a14:foregroundMark x1="96552" y1="11364" x2="93103" y2="55455"/>
                        <a14:foregroundMark x1="94253" y1="63636" x2="8046" y2="62727"/>
                        <a14:foregroundMark x1="4023" y1="85455" x2="20690" y2="88182"/>
                        <a14:foregroundMark x1="27011" y1="16364" x2="5747" y2="61364"/>
                        <a14:foregroundMark x1="9770" y1="1818" x2="9770" y2="13636"/>
                        <a14:foregroundMark x1="75862" y1="67727" x2="75862" y2="67727"/>
                        <a14:foregroundMark x1="66667" y1="25455" x2="66667" y2="25455"/>
                        <a14:foregroundMark x1="68966" y1="20000" x2="69540" y2="22727"/>
                        <a14:foregroundMark x1="57471" y1="23636" x2="59770" y2="26818"/>
                        <a14:foregroundMark x1="74138" y1="30000" x2="67816" y2="29091"/>
                        <a14:foregroundMark x1="68966" y1="83182" x2="61494" y2="82727"/>
                        <a14:foregroundMark x1="71264" y1="80455" x2="74713" y2="80909"/>
                        <a14:foregroundMark x1="76437" y1="82273" x2="76437" y2="82273"/>
                        <a14:foregroundMark x1="48276" y1="69545" x2="48276" y2="69545"/>
                        <a14:foregroundMark x1="14368" y1="83182" x2="14368" y2="83182"/>
                        <a14:foregroundMark x1="19540" y1="84545" x2="19540" y2="8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5075" y="111030"/>
            <a:ext cx="873805" cy="1104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752" y="93860"/>
            <a:ext cx="995782" cy="994381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0406" y="111030"/>
            <a:ext cx="909084" cy="9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 rot="5629156">
            <a:off x="3761378" y="-683420"/>
            <a:ext cx="4705350" cy="5783682"/>
          </a:xfrm>
          <a:custGeom>
            <a:avLst/>
            <a:gdLst>
              <a:gd name="connsiteX0" fmla="*/ 0 w 4705350"/>
              <a:gd name="connsiteY0" fmla="*/ 0 h 1981200"/>
              <a:gd name="connsiteX1" fmla="*/ 876300 w 4705350"/>
              <a:gd name="connsiteY1" fmla="*/ 685800 h 1981200"/>
              <a:gd name="connsiteX2" fmla="*/ 2609850 w 4705350"/>
              <a:gd name="connsiteY2" fmla="*/ 1047750 h 1981200"/>
              <a:gd name="connsiteX3" fmla="*/ 3638550 w 4705350"/>
              <a:gd name="connsiteY3" fmla="*/ 1676400 h 1981200"/>
              <a:gd name="connsiteX4" fmla="*/ 4705350 w 4705350"/>
              <a:gd name="connsiteY4" fmla="*/ 1981200 h 1981200"/>
              <a:gd name="connsiteX5" fmla="*/ 4705350 w 4705350"/>
              <a:gd name="connsiteY5" fmla="*/ 1981200 h 1981200"/>
              <a:gd name="connsiteX6" fmla="*/ 4705350 w 4705350"/>
              <a:gd name="connsiteY6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5350" h="1981200">
                <a:moveTo>
                  <a:pt x="0" y="0"/>
                </a:moveTo>
                <a:cubicBezTo>
                  <a:pt x="220662" y="255587"/>
                  <a:pt x="441325" y="511175"/>
                  <a:pt x="876300" y="685800"/>
                </a:cubicBezTo>
                <a:cubicBezTo>
                  <a:pt x="1311275" y="860425"/>
                  <a:pt x="2149475" y="882650"/>
                  <a:pt x="2609850" y="1047750"/>
                </a:cubicBezTo>
                <a:cubicBezTo>
                  <a:pt x="3070225" y="1212850"/>
                  <a:pt x="3289300" y="1520825"/>
                  <a:pt x="3638550" y="1676400"/>
                </a:cubicBezTo>
                <a:cubicBezTo>
                  <a:pt x="3987800" y="1831975"/>
                  <a:pt x="4705350" y="1981200"/>
                  <a:pt x="4705350" y="1981200"/>
                </a:cubicBezTo>
                <a:lnTo>
                  <a:pt x="4705350" y="1981200"/>
                </a:lnTo>
                <a:lnTo>
                  <a:pt x="4705350" y="1981200"/>
                </a:lnTo>
              </a:path>
            </a:pathLst>
          </a:custGeom>
          <a:noFill/>
          <a:ln>
            <a:solidFill>
              <a:srgbClr val="80715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0" y="1969668"/>
            <a:ext cx="9165558" cy="4731918"/>
          </a:xfrm>
          <a:custGeom>
            <a:avLst/>
            <a:gdLst>
              <a:gd name="connsiteX0" fmla="*/ 9165558 w 9165558"/>
              <a:gd name="connsiteY0" fmla="*/ 2766524 h 2815386"/>
              <a:gd name="connsiteX1" fmla="*/ 7184358 w 9165558"/>
              <a:gd name="connsiteY1" fmla="*/ 2728424 h 2815386"/>
              <a:gd name="connsiteX2" fmla="*/ 5260308 w 9165558"/>
              <a:gd name="connsiteY2" fmla="*/ 1966424 h 2815386"/>
              <a:gd name="connsiteX3" fmla="*/ 3526758 w 9165558"/>
              <a:gd name="connsiteY3" fmla="*/ 1566374 h 2815386"/>
              <a:gd name="connsiteX4" fmla="*/ 1336008 w 9165558"/>
              <a:gd name="connsiteY4" fmla="*/ 1394924 h 2815386"/>
              <a:gd name="connsiteX5" fmla="*/ 193008 w 9165558"/>
              <a:gd name="connsiteY5" fmla="*/ 518624 h 2815386"/>
              <a:gd name="connsiteX6" fmla="*/ 21558 w 9165558"/>
              <a:gd name="connsiteY6" fmla="*/ 42374 h 2815386"/>
              <a:gd name="connsiteX7" fmla="*/ 2508 w 9165558"/>
              <a:gd name="connsiteY7" fmla="*/ 23324 h 2815386"/>
              <a:gd name="connsiteX8" fmla="*/ 2508 w 9165558"/>
              <a:gd name="connsiteY8" fmla="*/ 23324 h 28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558" h="2815386">
                <a:moveTo>
                  <a:pt x="9165558" y="2766524"/>
                </a:moveTo>
                <a:cubicBezTo>
                  <a:pt x="8500395" y="2814149"/>
                  <a:pt x="7835233" y="2861774"/>
                  <a:pt x="7184358" y="2728424"/>
                </a:cubicBezTo>
                <a:cubicBezTo>
                  <a:pt x="6533483" y="2595074"/>
                  <a:pt x="5869908" y="2160099"/>
                  <a:pt x="5260308" y="1966424"/>
                </a:cubicBezTo>
                <a:cubicBezTo>
                  <a:pt x="4650708" y="1772749"/>
                  <a:pt x="4180808" y="1661624"/>
                  <a:pt x="3526758" y="1566374"/>
                </a:cubicBezTo>
                <a:cubicBezTo>
                  <a:pt x="2872708" y="1471124"/>
                  <a:pt x="1891633" y="1569549"/>
                  <a:pt x="1336008" y="1394924"/>
                </a:cubicBezTo>
                <a:cubicBezTo>
                  <a:pt x="780383" y="1220299"/>
                  <a:pt x="412083" y="744049"/>
                  <a:pt x="193008" y="518624"/>
                </a:cubicBezTo>
                <a:cubicBezTo>
                  <a:pt x="-26067" y="293199"/>
                  <a:pt x="21558" y="42374"/>
                  <a:pt x="21558" y="42374"/>
                </a:cubicBezTo>
                <a:cubicBezTo>
                  <a:pt x="-10192" y="-40176"/>
                  <a:pt x="2508" y="23324"/>
                  <a:pt x="2508" y="23324"/>
                </a:cubicBezTo>
                <a:lnTo>
                  <a:pt x="2508" y="23324"/>
                </a:lnTo>
              </a:path>
            </a:pathLst>
          </a:custGeom>
          <a:noFill/>
          <a:ln>
            <a:solidFill>
              <a:srgbClr val="38B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9144000" cy="1441249"/>
          </a:xfrm>
          <a:prstGeom prst="rect">
            <a:avLst/>
          </a:prstGeom>
          <a:solidFill>
            <a:srgbClr val="38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6632"/>
            <a:ext cx="8496944" cy="156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социальной поддержки </a:t>
            </a:r>
            <a:endParaRPr lang="ru-RU" sz="14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студентов,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на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 договоров о целевом обучении по педагогическим направлениям,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педагогических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работников, в том числе молодых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специалистов,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местного бюджета</a:t>
            </a:r>
            <a:endParaRPr lang="ru-RU" sz="14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49489"/>
              </p:ext>
            </p:extLst>
          </p:nvPr>
        </p:nvGraphicFramePr>
        <p:xfrm>
          <a:off x="467544" y="1844824"/>
          <a:ext cx="8280920" cy="1856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1939">
                  <a:extLst>
                    <a:ext uri="{9D8B030D-6E8A-4147-A177-3AD203B41FA5}">
                      <a16:colId xmlns:a16="http://schemas.microsoft.com/office/drawing/2014/main" val="455063993"/>
                    </a:ext>
                  </a:extLst>
                </a:gridCol>
                <a:gridCol w="4228981">
                  <a:extLst>
                    <a:ext uri="{9D8B030D-6E8A-4147-A177-3AD203B41FA5}">
                      <a16:colId xmlns:a16="http://schemas.microsoft.com/office/drawing/2014/main" val="108311613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обучение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8B3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9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Единовременная выплата в размере 3000 рублей 1 раз в год, предназначенная для оплаты проезда к месту обучения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8B3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муниципального образования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№ 940 от 15.12.2021 г. «Об утверждении порядка проведения отбора претендентов на заключение договора о целевом обучении в образовательной организации среднего профессионального и высшего профессионального образования»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05933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75475"/>
              </p:ext>
            </p:extLst>
          </p:nvPr>
        </p:nvGraphicFramePr>
        <p:xfrm>
          <a:off x="467544" y="3933056"/>
          <a:ext cx="8280920" cy="2769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1939">
                  <a:extLst>
                    <a:ext uri="{9D8B030D-6E8A-4147-A177-3AD203B41FA5}">
                      <a16:colId xmlns:a16="http://schemas.microsoft.com/office/drawing/2014/main" val="2017241631"/>
                    </a:ext>
                  </a:extLst>
                </a:gridCol>
                <a:gridCol w="4228981">
                  <a:extLst>
                    <a:ext uri="{9D8B030D-6E8A-4147-A177-3AD203B41FA5}">
                      <a16:colId xmlns:a16="http://schemas.microsoft.com/office/drawing/2014/main" val="229781763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8B3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60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Педагогическим работникам устанавливаются стимулирующие выплаты за профессиональное развитие с учетом педагогической нагрузки, имеющим государственные награды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8B3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муниципального образования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№20 от 18.01.2024 г. «О внесении изменений и дополнений в Постановление Администрации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от 18.01.2023 г. №20 «Об утверждении Примерного положения об оплате труда работников муниципальных бюджетных образовательных учреждений, в отношении которых муниципальное казенное учреждение «Управления образования»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является главным распорядителем бюджетных средств»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0847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rot="5629156">
            <a:off x="3761378" y="-683420"/>
            <a:ext cx="4705350" cy="5783682"/>
          </a:xfrm>
          <a:custGeom>
            <a:avLst/>
            <a:gdLst>
              <a:gd name="connsiteX0" fmla="*/ 0 w 4705350"/>
              <a:gd name="connsiteY0" fmla="*/ 0 h 1981200"/>
              <a:gd name="connsiteX1" fmla="*/ 876300 w 4705350"/>
              <a:gd name="connsiteY1" fmla="*/ 685800 h 1981200"/>
              <a:gd name="connsiteX2" fmla="*/ 2609850 w 4705350"/>
              <a:gd name="connsiteY2" fmla="*/ 1047750 h 1981200"/>
              <a:gd name="connsiteX3" fmla="*/ 3638550 w 4705350"/>
              <a:gd name="connsiteY3" fmla="*/ 1676400 h 1981200"/>
              <a:gd name="connsiteX4" fmla="*/ 4705350 w 4705350"/>
              <a:gd name="connsiteY4" fmla="*/ 1981200 h 1981200"/>
              <a:gd name="connsiteX5" fmla="*/ 4705350 w 4705350"/>
              <a:gd name="connsiteY5" fmla="*/ 1981200 h 1981200"/>
              <a:gd name="connsiteX6" fmla="*/ 4705350 w 4705350"/>
              <a:gd name="connsiteY6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5350" h="1981200">
                <a:moveTo>
                  <a:pt x="0" y="0"/>
                </a:moveTo>
                <a:cubicBezTo>
                  <a:pt x="220662" y="255587"/>
                  <a:pt x="441325" y="511175"/>
                  <a:pt x="876300" y="685800"/>
                </a:cubicBezTo>
                <a:cubicBezTo>
                  <a:pt x="1311275" y="860425"/>
                  <a:pt x="2149475" y="882650"/>
                  <a:pt x="2609850" y="1047750"/>
                </a:cubicBezTo>
                <a:cubicBezTo>
                  <a:pt x="3070225" y="1212850"/>
                  <a:pt x="3289300" y="1520825"/>
                  <a:pt x="3638550" y="1676400"/>
                </a:cubicBezTo>
                <a:cubicBezTo>
                  <a:pt x="3987800" y="1831975"/>
                  <a:pt x="4705350" y="1981200"/>
                  <a:pt x="4705350" y="1981200"/>
                </a:cubicBezTo>
                <a:lnTo>
                  <a:pt x="4705350" y="1981200"/>
                </a:lnTo>
                <a:lnTo>
                  <a:pt x="4705350" y="1981200"/>
                </a:lnTo>
              </a:path>
            </a:pathLst>
          </a:custGeom>
          <a:noFill/>
          <a:ln>
            <a:solidFill>
              <a:srgbClr val="80715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0" y="1969668"/>
            <a:ext cx="9165558" cy="4731918"/>
          </a:xfrm>
          <a:custGeom>
            <a:avLst/>
            <a:gdLst>
              <a:gd name="connsiteX0" fmla="*/ 9165558 w 9165558"/>
              <a:gd name="connsiteY0" fmla="*/ 2766524 h 2815386"/>
              <a:gd name="connsiteX1" fmla="*/ 7184358 w 9165558"/>
              <a:gd name="connsiteY1" fmla="*/ 2728424 h 2815386"/>
              <a:gd name="connsiteX2" fmla="*/ 5260308 w 9165558"/>
              <a:gd name="connsiteY2" fmla="*/ 1966424 h 2815386"/>
              <a:gd name="connsiteX3" fmla="*/ 3526758 w 9165558"/>
              <a:gd name="connsiteY3" fmla="*/ 1566374 h 2815386"/>
              <a:gd name="connsiteX4" fmla="*/ 1336008 w 9165558"/>
              <a:gd name="connsiteY4" fmla="*/ 1394924 h 2815386"/>
              <a:gd name="connsiteX5" fmla="*/ 193008 w 9165558"/>
              <a:gd name="connsiteY5" fmla="*/ 518624 h 2815386"/>
              <a:gd name="connsiteX6" fmla="*/ 21558 w 9165558"/>
              <a:gd name="connsiteY6" fmla="*/ 42374 h 2815386"/>
              <a:gd name="connsiteX7" fmla="*/ 2508 w 9165558"/>
              <a:gd name="connsiteY7" fmla="*/ 23324 h 2815386"/>
              <a:gd name="connsiteX8" fmla="*/ 2508 w 9165558"/>
              <a:gd name="connsiteY8" fmla="*/ 23324 h 28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558" h="2815386">
                <a:moveTo>
                  <a:pt x="9165558" y="2766524"/>
                </a:moveTo>
                <a:cubicBezTo>
                  <a:pt x="8500395" y="2814149"/>
                  <a:pt x="7835233" y="2861774"/>
                  <a:pt x="7184358" y="2728424"/>
                </a:cubicBezTo>
                <a:cubicBezTo>
                  <a:pt x="6533483" y="2595074"/>
                  <a:pt x="5869908" y="2160099"/>
                  <a:pt x="5260308" y="1966424"/>
                </a:cubicBezTo>
                <a:cubicBezTo>
                  <a:pt x="4650708" y="1772749"/>
                  <a:pt x="4180808" y="1661624"/>
                  <a:pt x="3526758" y="1566374"/>
                </a:cubicBezTo>
                <a:cubicBezTo>
                  <a:pt x="2872708" y="1471124"/>
                  <a:pt x="1891633" y="1569549"/>
                  <a:pt x="1336008" y="1394924"/>
                </a:cubicBezTo>
                <a:cubicBezTo>
                  <a:pt x="780383" y="1220299"/>
                  <a:pt x="412083" y="744049"/>
                  <a:pt x="193008" y="518624"/>
                </a:cubicBezTo>
                <a:cubicBezTo>
                  <a:pt x="-26067" y="293199"/>
                  <a:pt x="21558" y="42374"/>
                  <a:pt x="21558" y="42374"/>
                </a:cubicBezTo>
                <a:cubicBezTo>
                  <a:pt x="-10192" y="-40176"/>
                  <a:pt x="2508" y="23324"/>
                  <a:pt x="2508" y="23324"/>
                </a:cubicBezTo>
                <a:lnTo>
                  <a:pt x="2508" y="23324"/>
                </a:lnTo>
              </a:path>
            </a:pathLst>
          </a:custGeom>
          <a:noFill/>
          <a:ln>
            <a:solidFill>
              <a:srgbClr val="38B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65113"/>
              </p:ext>
            </p:extLst>
          </p:nvPr>
        </p:nvGraphicFramePr>
        <p:xfrm>
          <a:off x="395536" y="692696"/>
          <a:ext cx="8280920" cy="5180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1939">
                  <a:extLst>
                    <a:ext uri="{9D8B030D-6E8A-4147-A177-3AD203B41FA5}">
                      <a16:colId xmlns:a16="http://schemas.microsoft.com/office/drawing/2014/main" val="3701178752"/>
                    </a:ext>
                  </a:extLst>
                </a:gridCol>
                <a:gridCol w="4228981">
                  <a:extLst>
                    <a:ext uri="{9D8B030D-6E8A-4147-A177-3AD203B41FA5}">
                      <a16:colId xmlns:a16="http://schemas.microsoft.com/office/drawing/2014/main" val="3594151892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специалисты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8B3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127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Единовременное пособие молодым педагогам в размере 30000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8B3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дошкольного, общего и дополнительного образования на 2021-2025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730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Оказание содействия в поиске жилья молодым специалистам администрациями сельских поселений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8B3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социального найма с ежемесячной компенсацией  стоимости аренды по фактической площади на основании Закона Иркутской области 113-ОЗ от 17.12.2008 г. «О мерах социальной поддержки по оплате жилых помещений, отопления и освещения для отдельных категорий педагогических работников в Иркутской области».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66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Молодым специалистам до 35 лет, впервые приступившим к работе по специальности в учреждениях, устанавливаются стимулирующие выплаты за профессиональное развитие от должностного оклада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8B34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муниципального образования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№20 от 18.01.2024 г. «О внесении изменений и дополнений в Постановление Администрации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Боханского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от 18.01.2023 г. №20 «Об утверждении Примерного положения об оплате труда работников муниципальных бюджетных образовательных учреждений, в отношении которых муниципальное казенное учреждение «Управления образования»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 является главным распорядителем бюджетных средств»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66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31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4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Вакансии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Боханского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района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18186"/>
              </p:ext>
            </p:extLst>
          </p:nvPr>
        </p:nvGraphicFramePr>
        <p:xfrm>
          <a:off x="395536" y="764704"/>
          <a:ext cx="8424936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442">
                  <a:extLst>
                    <a:ext uri="{9D8B030D-6E8A-4147-A177-3AD203B41FA5}">
                      <a16:colId xmlns:a16="http://schemas.microsoft.com/office/drawing/2014/main" val="1982160686"/>
                    </a:ext>
                  </a:extLst>
                </a:gridCol>
                <a:gridCol w="3253176">
                  <a:extLst>
                    <a:ext uri="{9D8B030D-6E8A-4147-A177-3AD203B41FA5}">
                      <a16:colId xmlns:a16="http://schemas.microsoft.com/office/drawing/2014/main" val="2277259164"/>
                    </a:ext>
                  </a:extLst>
                </a:gridCol>
                <a:gridCol w="4573318">
                  <a:extLst>
                    <a:ext uri="{9D8B030D-6E8A-4147-A177-3AD203B41FA5}">
                      <a16:colId xmlns:a16="http://schemas.microsoft.com/office/drawing/2014/main" val="6988024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Вакансии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764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«Александровская СОШ»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учитель дефектолог, педагог психолог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679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Боханская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информатика, физика, математика. ИЗО, ОБЗР, логопед, учитель дефектолог, педагог психолог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348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Буретская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 учитель дефектолог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240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«Верхне-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Идинская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литература, учитель дефектолог, педагог психолог, математика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021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Воробьевская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психолог, педагог дополнительного образования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133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«Дундайская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 биология, английский язык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768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«Казачинская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математика, логопед, учитель дефектолог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69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«Морозовская ООШ»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английский язык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897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«Хохорская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дефектолог, логопед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901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«Олонская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11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Середкинская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математика, логопед, учитель дефектолог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219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Укырская СОШ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дефектолог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4940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«Ново-Идинская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психолог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514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«Тарасинская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психолог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056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«Каменская СОШ»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дефектолог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340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11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292080" y="-171400"/>
            <a:ext cx="3816424" cy="3075734"/>
          </a:xfrm>
          <a:custGeom>
            <a:avLst/>
            <a:gdLst>
              <a:gd name="connsiteX0" fmla="*/ 9165558 w 9165558"/>
              <a:gd name="connsiteY0" fmla="*/ 2766524 h 2815386"/>
              <a:gd name="connsiteX1" fmla="*/ 7184358 w 9165558"/>
              <a:gd name="connsiteY1" fmla="*/ 2728424 h 2815386"/>
              <a:gd name="connsiteX2" fmla="*/ 5260308 w 9165558"/>
              <a:gd name="connsiteY2" fmla="*/ 1966424 h 2815386"/>
              <a:gd name="connsiteX3" fmla="*/ 3526758 w 9165558"/>
              <a:gd name="connsiteY3" fmla="*/ 1566374 h 2815386"/>
              <a:gd name="connsiteX4" fmla="*/ 1336008 w 9165558"/>
              <a:gd name="connsiteY4" fmla="*/ 1394924 h 2815386"/>
              <a:gd name="connsiteX5" fmla="*/ 193008 w 9165558"/>
              <a:gd name="connsiteY5" fmla="*/ 518624 h 2815386"/>
              <a:gd name="connsiteX6" fmla="*/ 21558 w 9165558"/>
              <a:gd name="connsiteY6" fmla="*/ 42374 h 2815386"/>
              <a:gd name="connsiteX7" fmla="*/ 2508 w 9165558"/>
              <a:gd name="connsiteY7" fmla="*/ 23324 h 2815386"/>
              <a:gd name="connsiteX8" fmla="*/ 2508 w 9165558"/>
              <a:gd name="connsiteY8" fmla="*/ 23324 h 28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558" h="2815386">
                <a:moveTo>
                  <a:pt x="9165558" y="2766524"/>
                </a:moveTo>
                <a:cubicBezTo>
                  <a:pt x="8500395" y="2814149"/>
                  <a:pt x="7835233" y="2861774"/>
                  <a:pt x="7184358" y="2728424"/>
                </a:cubicBezTo>
                <a:cubicBezTo>
                  <a:pt x="6533483" y="2595074"/>
                  <a:pt x="5869908" y="2160099"/>
                  <a:pt x="5260308" y="1966424"/>
                </a:cubicBezTo>
                <a:cubicBezTo>
                  <a:pt x="4650708" y="1772749"/>
                  <a:pt x="4180808" y="1661624"/>
                  <a:pt x="3526758" y="1566374"/>
                </a:cubicBezTo>
                <a:cubicBezTo>
                  <a:pt x="2872708" y="1471124"/>
                  <a:pt x="1891633" y="1569549"/>
                  <a:pt x="1336008" y="1394924"/>
                </a:cubicBezTo>
                <a:cubicBezTo>
                  <a:pt x="780383" y="1220299"/>
                  <a:pt x="412083" y="744049"/>
                  <a:pt x="193008" y="518624"/>
                </a:cubicBezTo>
                <a:cubicBezTo>
                  <a:pt x="-26067" y="293199"/>
                  <a:pt x="21558" y="42374"/>
                  <a:pt x="21558" y="42374"/>
                </a:cubicBezTo>
                <a:cubicBezTo>
                  <a:pt x="-10192" y="-40176"/>
                  <a:pt x="2508" y="23324"/>
                  <a:pt x="2508" y="23324"/>
                </a:cubicBezTo>
                <a:lnTo>
                  <a:pt x="2508" y="23324"/>
                </a:lnTo>
              </a:path>
            </a:pathLst>
          </a:custGeom>
          <a:noFill/>
          <a:ln>
            <a:solidFill>
              <a:srgbClr val="38B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" y="3189394"/>
            <a:ext cx="9144000" cy="3668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2332" y="980728"/>
            <a:ext cx="2658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Бохан</a:t>
            </a:r>
            <a:endParaRPr lang="ru-RU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" y="-27384"/>
            <a:ext cx="5334000" cy="355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8B34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84368" y="1771075"/>
            <a:ext cx="1099182" cy="10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7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5292080" y="-171400"/>
            <a:ext cx="3816424" cy="3075734"/>
          </a:xfrm>
          <a:custGeom>
            <a:avLst/>
            <a:gdLst>
              <a:gd name="connsiteX0" fmla="*/ 9165558 w 9165558"/>
              <a:gd name="connsiteY0" fmla="*/ 2766524 h 2815386"/>
              <a:gd name="connsiteX1" fmla="*/ 7184358 w 9165558"/>
              <a:gd name="connsiteY1" fmla="*/ 2728424 h 2815386"/>
              <a:gd name="connsiteX2" fmla="*/ 5260308 w 9165558"/>
              <a:gd name="connsiteY2" fmla="*/ 1966424 h 2815386"/>
              <a:gd name="connsiteX3" fmla="*/ 3526758 w 9165558"/>
              <a:gd name="connsiteY3" fmla="*/ 1566374 h 2815386"/>
              <a:gd name="connsiteX4" fmla="*/ 1336008 w 9165558"/>
              <a:gd name="connsiteY4" fmla="*/ 1394924 h 2815386"/>
              <a:gd name="connsiteX5" fmla="*/ 193008 w 9165558"/>
              <a:gd name="connsiteY5" fmla="*/ 518624 h 2815386"/>
              <a:gd name="connsiteX6" fmla="*/ 21558 w 9165558"/>
              <a:gd name="connsiteY6" fmla="*/ 42374 h 2815386"/>
              <a:gd name="connsiteX7" fmla="*/ 2508 w 9165558"/>
              <a:gd name="connsiteY7" fmla="*/ 23324 h 2815386"/>
              <a:gd name="connsiteX8" fmla="*/ 2508 w 9165558"/>
              <a:gd name="connsiteY8" fmla="*/ 23324 h 28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558" h="2815386">
                <a:moveTo>
                  <a:pt x="9165558" y="2766524"/>
                </a:moveTo>
                <a:cubicBezTo>
                  <a:pt x="8500395" y="2814149"/>
                  <a:pt x="7835233" y="2861774"/>
                  <a:pt x="7184358" y="2728424"/>
                </a:cubicBezTo>
                <a:cubicBezTo>
                  <a:pt x="6533483" y="2595074"/>
                  <a:pt x="5869908" y="2160099"/>
                  <a:pt x="5260308" y="1966424"/>
                </a:cubicBezTo>
                <a:cubicBezTo>
                  <a:pt x="4650708" y="1772749"/>
                  <a:pt x="4180808" y="1661624"/>
                  <a:pt x="3526758" y="1566374"/>
                </a:cubicBezTo>
                <a:cubicBezTo>
                  <a:pt x="2872708" y="1471124"/>
                  <a:pt x="1891633" y="1569549"/>
                  <a:pt x="1336008" y="1394924"/>
                </a:cubicBezTo>
                <a:cubicBezTo>
                  <a:pt x="780383" y="1220299"/>
                  <a:pt x="412083" y="744049"/>
                  <a:pt x="193008" y="518624"/>
                </a:cubicBezTo>
                <a:cubicBezTo>
                  <a:pt x="-26067" y="293199"/>
                  <a:pt x="21558" y="42374"/>
                  <a:pt x="21558" y="42374"/>
                </a:cubicBezTo>
                <a:cubicBezTo>
                  <a:pt x="-10192" y="-40176"/>
                  <a:pt x="2508" y="23324"/>
                  <a:pt x="2508" y="23324"/>
                </a:cubicBezTo>
                <a:lnTo>
                  <a:pt x="2508" y="23324"/>
                </a:lnTo>
              </a:path>
            </a:pathLst>
          </a:custGeom>
          <a:noFill/>
          <a:ln>
            <a:solidFill>
              <a:srgbClr val="38B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"/>
            <a:ext cx="5508104" cy="3658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1052736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r>
              <a:rPr lang="ru-RU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Олонки</a:t>
            </a:r>
            <a:endParaRPr lang="ru-RU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251"/>
            <a:ext cx="9144000" cy="3688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8B34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84368" y="1771075"/>
            <a:ext cx="1099182" cy="10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2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5292080" y="-171400"/>
            <a:ext cx="3816424" cy="3075734"/>
          </a:xfrm>
          <a:custGeom>
            <a:avLst/>
            <a:gdLst>
              <a:gd name="connsiteX0" fmla="*/ 9165558 w 9165558"/>
              <a:gd name="connsiteY0" fmla="*/ 2766524 h 2815386"/>
              <a:gd name="connsiteX1" fmla="*/ 7184358 w 9165558"/>
              <a:gd name="connsiteY1" fmla="*/ 2728424 h 2815386"/>
              <a:gd name="connsiteX2" fmla="*/ 5260308 w 9165558"/>
              <a:gd name="connsiteY2" fmla="*/ 1966424 h 2815386"/>
              <a:gd name="connsiteX3" fmla="*/ 3526758 w 9165558"/>
              <a:gd name="connsiteY3" fmla="*/ 1566374 h 2815386"/>
              <a:gd name="connsiteX4" fmla="*/ 1336008 w 9165558"/>
              <a:gd name="connsiteY4" fmla="*/ 1394924 h 2815386"/>
              <a:gd name="connsiteX5" fmla="*/ 193008 w 9165558"/>
              <a:gd name="connsiteY5" fmla="*/ 518624 h 2815386"/>
              <a:gd name="connsiteX6" fmla="*/ 21558 w 9165558"/>
              <a:gd name="connsiteY6" fmla="*/ 42374 h 2815386"/>
              <a:gd name="connsiteX7" fmla="*/ 2508 w 9165558"/>
              <a:gd name="connsiteY7" fmla="*/ 23324 h 2815386"/>
              <a:gd name="connsiteX8" fmla="*/ 2508 w 9165558"/>
              <a:gd name="connsiteY8" fmla="*/ 23324 h 28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558" h="2815386">
                <a:moveTo>
                  <a:pt x="9165558" y="2766524"/>
                </a:moveTo>
                <a:cubicBezTo>
                  <a:pt x="8500395" y="2814149"/>
                  <a:pt x="7835233" y="2861774"/>
                  <a:pt x="7184358" y="2728424"/>
                </a:cubicBezTo>
                <a:cubicBezTo>
                  <a:pt x="6533483" y="2595074"/>
                  <a:pt x="5869908" y="2160099"/>
                  <a:pt x="5260308" y="1966424"/>
                </a:cubicBezTo>
                <a:cubicBezTo>
                  <a:pt x="4650708" y="1772749"/>
                  <a:pt x="4180808" y="1661624"/>
                  <a:pt x="3526758" y="1566374"/>
                </a:cubicBezTo>
                <a:cubicBezTo>
                  <a:pt x="2872708" y="1471124"/>
                  <a:pt x="1891633" y="1569549"/>
                  <a:pt x="1336008" y="1394924"/>
                </a:cubicBezTo>
                <a:cubicBezTo>
                  <a:pt x="780383" y="1220299"/>
                  <a:pt x="412083" y="744049"/>
                  <a:pt x="193008" y="518624"/>
                </a:cubicBezTo>
                <a:cubicBezTo>
                  <a:pt x="-26067" y="293199"/>
                  <a:pt x="21558" y="42374"/>
                  <a:pt x="21558" y="42374"/>
                </a:cubicBezTo>
                <a:cubicBezTo>
                  <a:pt x="-10192" y="-40176"/>
                  <a:pt x="2508" y="23324"/>
                  <a:pt x="2508" y="23324"/>
                </a:cubicBezTo>
                <a:lnTo>
                  <a:pt x="2508" y="23324"/>
                </a:lnTo>
              </a:path>
            </a:pathLst>
          </a:custGeom>
          <a:noFill/>
          <a:ln>
            <a:solidFill>
              <a:srgbClr val="38B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8"/>
            <a:ext cx="6180708" cy="328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4635" y="1124744"/>
            <a:ext cx="296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Казачье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3"/>
            <a:ext cx="9465844" cy="3573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8B34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84368" y="1771075"/>
            <a:ext cx="1099182" cy="10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0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5292080" y="-171400"/>
            <a:ext cx="3816424" cy="3075734"/>
          </a:xfrm>
          <a:custGeom>
            <a:avLst/>
            <a:gdLst>
              <a:gd name="connsiteX0" fmla="*/ 9165558 w 9165558"/>
              <a:gd name="connsiteY0" fmla="*/ 2766524 h 2815386"/>
              <a:gd name="connsiteX1" fmla="*/ 7184358 w 9165558"/>
              <a:gd name="connsiteY1" fmla="*/ 2728424 h 2815386"/>
              <a:gd name="connsiteX2" fmla="*/ 5260308 w 9165558"/>
              <a:gd name="connsiteY2" fmla="*/ 1966424 h 2815386"/>
              <a:gd name="connsiteX3" fmla="*/ 3526758 w 9165558"/>
              <a:gd name="connsiteY3" fmla="*/ 1566374 h 2815386"/>
              <a:gd name="connsiteX4" fmla="*/ 1336008 w 9165558"/>
              <a:gd name="connsiteY4" fmla="*/ 1394924 h 2815386"/>
              <a:gd name="connsiteX5" fmla="*/ 193008 w 9165558"/>
              <a:gd name="connsiteY5" fmla="*/ 518624 h 2815386"/>
              <a:gd name="connsiteX6" fmla="*/ 21558 w 9165558"/>
              <a:gd name="connsiteY6" fmla="*/ 42374 h 2815386"/>
              <a:gd name="connsiteX7" fmla="*/ 2508 w 9165558"/>
              <a:gd name="connsiteY7" fmla="*/ 23324 h 2815386"/>
              <a:gd name="connsiteX8" fmla="*/ 2508 w 9165558"/>
              <a:gd name="connsiteY8" fmla="*/ 23324 h 28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558" h="2815386">
                <a:moveTo>
                  <a:pt x="9165558" y="2766524"/>
                </a:moveTo>
                <a:cubicBezTo>
                  <a:pt x="8500395" y="2814149"/>
                  <a:pt x="7835233" y="2861774"/>
                  <a:pt x="7184358" y="2728424"/>
                </a:cubicBezTo>
                <a:cubicBezTo>
                  <a:pt x="6533483" y="2595074"/>
                  <a:pt x="5869908" y="2160099"/>
                  <a:pt x="5260308" y="1966424"/>
                </a:cubicBezTo>
                <a:cubicBezTo>
                  <a:pt x="4650708" y="1772749"/>
                  <a:pt x="4180808" y="1661624"/>
                  <a:pt x="3526758" y="1566374"/>
                </a:cubicBezTo>
                <a:cubicBezTo>
                  <a:pt x="2872708" y="1471124"/>
                  <a:pt x="1891633" y="1569549"/>
                  <a:pt x="1336008" y="1394924"/>
                </a:cubicBezTo>
                <a:cubicBezTo>
                  <a:pt x="780383" y="1220299"/>
                  <a:pt x="412083" y="744049"/>
                  <a:pt x="193008" y="518624"/>
                </a:cubicBezTo>
                <a:cubicBezTo>
                  <a:pt x="-26067" y="293199"/>
                  <a:pt x="21558" y="42374"/>
                  <a:pt x="21558" y="42374"/>
                </a:cubicBezTo>
                <a:cubicBezTo>
                  <a:pt x="-10192" y="-40176"/>
                  <a:pt x="2508" y="23324"/>
                  <a:pt x="2508" y="23324"/>
                </a:cubicBezTo>
                <a:lnTo>
                  <a:pt x="2508" y="23324"/>
                </a:lnTo>
              </a:path>
            </a:pathLst>
          </a:custGeom>
          <a:noFill/>
          <a:ln>
            <a:solidFill>
              <a:srgbClr val="38B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" y="3189394"/>
            <a:ext cx="9144000" cy="3668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" y="5897"/>
            <a:ext cx="5720540" cy="3183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0112" y="1124744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с. </a:t>
            </a:r>
            <a:r>
              <a:rPr lang="ru-RU" sz="3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Середкино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8B34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884368" y="1771075"/>
            <a:ext cx="1099182" cy="10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9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5629156">
            <a:off x="44760" y="-8737"/>
            <a:ext cx="4705350" cy="4549029"/>
          </a:xfrm>
          <a:custGeom>
            <a:avLst/>
            <a:gdLst>
              <a:gd name="connsiteX0" fmla="*/ 0 w 4705350"/>
              <a:gd name="connsiteY0" fmla="*/ 0 h 1981200"/>
              <a:gd name="connsiteX1" fmla="*/ 876300 w 4705350"/>
              <a:gd name="connsiteY1" fmla="*/ 685800 h 1981200"/>
              <a:gd name="connsiteX2" fmla="*/ 2609850 w 4705350"/>
              <a:gd name="connsiteY2" fmla="*/ 1047750 h 1981200"/>
              <a:gd name="connsiteX3" fmla="*/ 3638550 w 4705350"/>
              <a:gd name="connsiteY3" fmla="*/ 1676400 h 1981200"/>
              <a:gd name="connsiteX4" fmla="*/ 4705350 w 4705350"/>
              <a:gd name="connsiteY4" fmla="*/ 1981200 h 1981200"/>
              <a:gd name="connsiteX5" fmla="*/ 4705350 w 4705350"/>
              <a:gd name="connsiteY5" fmla="*/ 1981200 h 1981200"/>
              <a:gd name="connsiteX6" fmla="*/ 4705350 w 4705350"/>
              <a:gd name="connsiteY6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5350" h="1981200">
                <a:moveTo>
                  <a:pt x="0" y="0"/>
                </a:moveTo>
                <a:cubicBezTo>
                  <a:pt x="220662" y="255587"/>
                  <a:pt x="441325" y="511175"/>
                  <a:pt x="876300" y="685800"/>
                </a:cubicBezTo>
                <a:cubicBezTo>
                  <a:pt x="1311275" y="860425"/>
                  <a:pt x="2149475" y="882650"/>
                  <a:pt x="2609850" y="1047750"/>
                </a:cubicBezTo>
                <a:cubicBezTo>
                  <a:pt x="3070225" y="1212850"/>
                  <a:pt x="3289300" y="1520825"/>
                  <a:pt x="3638550" y="1676400"/>
                </a:cubicBezTo>
                <a:cubicBezTo>
                  <a:pt x="3987800" y="1831975"/>
                  <a:pt x="4705350" y="1981200"/>
                  <a:pt x="4705350" y="1981200"/>
                </a:cubicBezTo>
                <a:lnTo>
                  <a:pt x="4705350" y="1981200"/>
                </a:lnTo>
                <a:lnTo>
                  <a:pt x="4705350" y="1981200"/>
                </a:lnTo>
              </a:path>
            </a:pathLst>
          </a:custGeom>
          <a:noFill/>
          <a:ln>
            <a:solidFill>
              <a:srgbClr val="80715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0" y="1969668"/>
            <a:ext cx="3203848" cy="4731918"/>
          </a:xfrm>
          <a:custGeom>
            <a:avLst/>
            <a:gdLst>
              <a:gd name="connsiteX0" fmla="*/ 9165558 w 9165558"/>
              <a:gd name="connsiteY0" fmla="*/ 2766524 h 2815386"/>
              <a:gd name="connsiteX1" fmla="*/ 7184358 w 9165558"/>
              <a:gd name="connsiteY1" fmla="*/ 2728424 h 2815386"/>
              <a:gd name="connsiteX2" fmla="*/ 5260308 w 9165558"/>
              <a:gd name="connsiteY2" fmla="*/ 1966424 h 2815386"/>
              <a:gd name="connsiteX3" fmla="*/ 3526758 w 9165558"/>
              <a:gd name="connsiteY3" fmla="*/ 1566374 h 2815386"/>
              <a:gd name="connsiteX4" fmla="*/ 1336008 w 9165558"/>
              <a:gd name="connsiteY4" fmla="*/ 1394924 h 2815386"/>
              <a:gd name="connsiteX5" fmla="*/ 193008 w 9165558"/>
              <a:gd name="connsiteY5" fmla="*/ 518624 h 2815386"/>
              <a:gd name="connsiteX6" fmla="*/ 21558 w 9165558"/>
              <a:gd name="connsiteY6" fmla="*/ 42374 h 2815386"/>
              <a:gd name="connsiteX7" fmla="*/ 2508 w 9165558"/>
              <a:gd name="connsiteY7" fmla="*/ 23324 h 2815386"/>
              <a:gd name="connsiteX8" fmla="*/ 2508 w 9165558"/>
              <a:gd name="connsiteY8" fmla="*/ 23324 h 281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5558" h="2815386">
                <a:moveTo>
                  <a:pt x="9165558" y="2766524"/>
                </a:moveTo>
                <a:cubicBezTo>
                  <a:pt x="8500395" y="2814149"/>
                  <a:pt x="7835233" y="2861774"/>
                  <a:pt x="7184358" y="2728424"/>
                </a:cubicBezTo>
                <a:cubicBezTo>
                  <a:pt x="6533483" y="2595074"/>
                  <a:pt x="5869908" y="2160099"/>
                  <a:pt x="5260308" y="1966424"/>
                </a:cubicBezTo>
                <a:cubicBezTo>
                  <a:pt x="4650708" y="1772749"/>
                  <a:pt x="4180808" y="1661624"/>
                  <a:pt x="3526758" y="1566374"/>
                </a:cubicBezTo>
                <a:cubicBezTo>
                  <a:pt x="2872708" y="1471124"/>
                  <a:pt x="1891633" y="1569549"/>
                  <a:pt x="1336008" y="1394924"/>
                </a:cubicBezTo>
                <a:cubicBezTo>
                  <a:pt x="780383" y="1220299"/>
                  <a:pt x="412083" y="744049"/>
                  <a:pt x="193008" y="518624"/>
                </a:cubicBezTo>
                <a:cubicBezTo>
                  <a:pt x="-26067" y="293199"/>
                  <a:pt x="21558" y="42374"/>
                  <a:pt x="21558" y="42374"/>
                </a:cubicBezTo>
                <a:cubicBezTo>
                  <a:pt x="-10192" y="-40176"/>
                  <a:pt x="2508" y="23324"/>
                  <a:pt x="2508" y="23324"/>
                </a:cubicBezTo>
                <a:lnTo>
                  <a:pt x="2508" y="23324"/>
                </a:lnTo>
              </a:path>
            </a:pathLst>
          </a:custGeom>
          <a:noFill/>
          <a:ln>
            <a:solidFill>
              <a:srgbClr val="38B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18160"/>
          <a:stretch/>
        </p:blipFill>
        <p:spPr>
          <a:xfrm>
            <a:off x="0" y="403303"/>
            <a:ext cx="2888254" cy="2924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43808" y="188640"/>
            <a:ext cx="61561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выпускники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Сегодня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стоите на пороге новой, удивительной главы вашей жизни. Ваш выбор стать педагогами – это не просто профессия, это призвание, которое требует не только знаний и умений, но и огромного сердца, терпения и доброты.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каждый ваш урок, каждое слово, сказанное ученикам, будет иметь огромное значение. Вы будете не просто передавать знания, но и вдохновлять, поддерживать, помогать расти и развиваться. Будьте готовы к тому, что ваша работа потребует постоянного саморазвития, стремления к новым вершинам и открытиям.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Пусть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путь будет освещен искренним желанием помогать другим, стремлением к справедливости и любовью к своему делу. Не бойтесь трудностей, ведь именно они делают нас сильнее и мудрее.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Верьте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себя, не сдавайтесь перед вызовами и помните, что каждый ваш шаг приближает вас к великой миссии – быть наставником и другом для подрастающего поколения.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вам на этом благородном пути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Мэр </a:t>
            </a:r>
            <a:r>
              <a:rPr lang="ru-RU" b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Боханского</a:t>
            </a:r>
            <a:r>
              <a:rPr lang="ru-RU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Эдуард Коняев</a:t>
            </a:r>
            <a:endParaRPr lang="ru-RU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06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728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15</dc:creator>
  <cp:lastModifiedBy>MKUUO1</cp:lastModifiedBy>
  <cp:revision>26</cp:revision>
  <dcterms:created xsi:type="dcterms:W3CDTF">2025-01-30T06:54:27Z</dcterms:created>
  <dcterms:modified xsi:type="dcterms:W3CDTF">2026-03-03T01:39:34Z</dcterms:modified>
</cp:coreProperties>
</file>