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</p:sldMasterIdLst>
  <p:notesMasterIdLst>
    <p:notesMasterId r:id="rId15"/>
  </p:notesMasterIdLst>
  <p:sldIdLst>
    <p:sldId id="256" r:id="rId2"/>
    <p:sldId id="257" r:id="rId3"/>
    <p:sldId id="273" r:id="rId4"/>
    <p:sldId id="258" r:id="rId5"/>
    <p:sldId id="259" r:id="rId6"/>
    <p:sldId id="260" r:id="rId7"/>
    <p:sldId id="262" r:id="rId8"/>
    <p:sldId id="264" r:id="rId9"/>
    <p:sldId id="265" r:id="rId10"/>
    <p:sldId id="267" r:id="rId11"/>
    <p:sldId id="268" r:id="rId12"/>
    <p:sldId id="270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62" autoAdjust="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D7384-E738-4B41-B8CA-8F300B1F7C98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F3BA91-1AFC-4DB1-8315-01A97D6402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16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3BA91-1AFC-4DB1-8315-01A97D6402C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4611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2255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57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807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9013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742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7351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2909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0792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74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487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30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696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01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85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34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45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398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5F71BEF-0D57-41E9-9F68-728C627AA732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54F3AAF-413C-4527-A3D1-EDE3B22263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696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  <p:sldLayoutId id="2147483851" r:id="rId12"/>
    <p:sldLayoutId id="2147483852" r:id="rId13"/>
    <p:sldLayoutId id="2147483853" r:id="rId14"/>
    <p:sldLayoutId id="2147483854" r:id="rId15"/>
    <p:sldLayoutId id="2147483855" r:id="rId16"/>
    <p:sldLayoutId id="21474838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h-lermontovskaya-r138.gosweb.gosuslugi.ru/" TargetMode="External"/><Relationship Id="rId2" Type="http://schemas.openxmlformats.org/officeDocument/2006/relationships/hyperlink" Target="https://sh-kundujskaya-r138.gosweb.gosuslugi.ru/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co_karasei@mail.ru" TargetMode="External"/><Relationship Id="rId2" Type="http://schemas.openxmlformats.org/officeDocument/2006/relationships/hyperlink" Target="http://barluk.edukuitun.ru/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sh-kundujskaya-r138.gosweb.gosuslugi.ru/" TargetMode="External"/><Relationship Id="rId4" Type="http://schemas.openxmlformats.org/officeDocument/2006/relationships/hyperlink" Target="https://www.google.com/url?q=http://karazey.edukuitun.ru/&amp;usd=2&amp;usg=ALhdy2-Bl11jJObRLZSgZUq2EiHstD7sZg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82;&#1091;&#1081;&#1090;&#1091;&#1085;&#1089;&#1082;&#1080;&#1081;&#1088;&#1072;&#1081;&#1086;&#1085;.&#1088;&#1092;/health/index.php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arik.edukuitun.ru/" TargetMode="External"/><Relationship Id="rId2" Type="http://schemas.openxmlformats.org/officeDocument/2006/relationships/hyperlink" Target="mailto:Xarikc2@bk.ru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co-karazej-r138/" TargetMode="External"/><Relationship Id="rId4" Type="http://schemas.openxmlformats.org/officeDocument/2006/relationships/hyperlink" Target="mailto:uhovskayasosh@yandex.ru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ou2260@yandex.r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osh2.edukuitun.ru/" TargetMode="External"/><Relationship Id="rId5" Type="http://schemas.openxmlformats.org/officeDocument/2006/relationships/hyperlink" Target="mailto:tKuitunso2@mail.ru" TargetMode="External"/><Relationship Id="rId4" Type="http://schemas.openxmlformats.org/officeDocument/2006/relationships/hyperlink" Target="http://sosh1.edukuitun.ru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sh-uxovskaya-r138.gosweb.gosuslugi.ru/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ulin.edukuitun.ru/" TargetMode="External"/><Relationship Id="rId2" Type="http://schemas.openxmlformats.org/officeDocument/2006/relationships/hyperlink" Target="mailto:tulinskaja@yandex.ru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mailto:karimsk_shool@mail.r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1">
                <a:lumMod val="95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Arial Black" panose="020B0A04020102020204" pitchFamily="34" charset="0"/>
              </a:rPr>
              <a:t>Потребность в педагогических кадрах</a:t>
            </a:r>
            <a:endParaRPr lang="ru-RU" b="1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solidFill>
            <a:schemeClr val="accent4"/>
          </a:solidFill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Муниципальное образование </a:t>
            </a:r>
            <a:r>
              <a:rPr lang="ru-RU" sz="4000" dirty="0" err="1" smtClean="0">
                <a:solidFill>
                  <a:srgbClr val="0070C0"/>
                </a:solidFill>
                <a:latin typeface="Arial Black" panose="020B0A04020102020204" pitchFamily="34" charset="0"/>
              </a:rPr>
              <a:t>Куйтунский</a:t>
            </a:r>
            <a:r>
              <a:rPr lang="ru-RU" sz="4000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 район</a:t>
            </a:r>
            <a:endParaRPr lang="ru-RU" sz="4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608" y="2196421"/>
            <a:ext cx="4855464" cy="4209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54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91440"/>
            <a:ext cx="10498901" cy="72237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Учитель дефектолог</a:t>
            </a:r>
            <a:endParaRPr lang="ru-RU" sz="2800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813816"/>
            <a:ext cx="10727499" cy="5180584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256063"/>
              </p:ext>
            </p:extLst>
          </p:nvPr>
        </p:nvGraphicFramePr>
        <p:xfrm>
          <a:off x="684213" y="813816"/>
          <a:ext cx="10727498" cy="48573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727498"/>
              </a:tblGrid>
              <a:tr h="48573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aseline="0" dirty="0" smtClean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Муниципальное казенное общеобразовательное учреждение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Кундуйская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средняя общеобразовательная школа</a:t>
                      </a: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Иркутская область,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Куйтунский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район,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с.Кундуй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ул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Ленина,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sng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hlinkClick r:id="rId2"/>
                        </a:rPr>
                        <a:t>https://sh-kundujskaya-r138.gosweb.gosuslugi.ru</a:t>
                      </a:r>
                      <a:endParaRPr lang="ru-RU" sz="1600" u="sng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Муниципальное казенное общеобразовательное учреждение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«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Лермонтовская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средняя общеобразовательная школа» 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Иркутская область,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Куйтунский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район, пос.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Лермонтовский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ул. Лазо 5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hlinkClick r:id="rId3"/>
                        </a:rPr>
                        <a:t>https://sh-lermontovskaya-r138.gosweb.gosuslugi.ru/</a:t>
                      </a:r>
                      <a:endParaRPr lang="ru-RU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Муниципальное казенное общеобразовательное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учреждение центр образования «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Альянс»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Иркутская область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Куйтунский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район </a:t>
                      </a:r>
                      <a:r>
                        <a:rPr lang="ru-RU" sz="160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п.Харик</a:t>
                      </a: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ул.Ленина,14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8(39536) 94-1-78</a:t>
                      </a:r>
                      <a:endParaRPr lang="ru-RU" sz="16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u="sng" dirty="0" smtClean="0">
                          <a:solidFill>
                            <a:schemeClr val="bg2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https://alyans.gosuslugi.ru/  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20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773" marR="61773" marT="0" marB="0"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797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109728"/>
            <a:ext cx="11166413" cy="676656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Учитель логопед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786384"/>
            <a:ext cx="10508043" cy="5208016"/>
          </a:xfrm>
        </p:spPr>
        <p:txBody>
          <a:bodyPr/>
          <a:lstStyle/>
          <a:p>
            <a:pPr algn="ctr">
              <a:spcAft>
                <a:spcPts val="0"/>
              </a:spcAft>
            </a:pPr>
            <a:endParaRPr lang="ru-RU" b="1" dirty="0" smtClean="0">
              <a:solidFill>
                <a:schemeClr val="bg1"/>
              </a:solidFill>
            </a:endParaRPr>
          </a:p>
          <a:p>
            <a:pPr algn="ctr">
              <a:spcAft>
                <a:spcPts val="0"/>
              </a:spcAft>
            </a:pP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казенное общеобразовательное учреждение</a:t>
            </a: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Барлукская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средняя общеобразовательная школа</a:t>
            </a: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с.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Барлук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665334, Иркутская область,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Куйтунский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район,</a:t>
            </a: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село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Барлук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улица Орджоникидзе, дом 4. </a:t>
            </a: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http://barluk.edukuitun.ru/</a:t>
            </a:r>
            <a:endParaRPr lang="ru-RU" sz="1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14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общеобразовательное учреждение</a:t>
            </a: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Центр образования «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Каразей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>
              <a:spcAft>
                <a:spcPts val="0"/>
              </a:spcAft>
            </a:pPr>
            <a:r>
              <a:rPr lang="en-US" sz="14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c</a:t>
            </a:r>
            <a:r>
              <a:rPr lang="ru-RU" sz="14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o_karasei@mail.ru</a:t>
            </a:r>
            <a:endParaRPr lang="ru-RU" sz="1400" b="1" u="sng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http://karazey.edukuitun.ru/</a:t>
            </a:r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казенное общеобразовательное </a:t>
            </a: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</a:t>
            </a:r>
          </a:p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Кундуйская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средняя общеобразовательная школа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Иркутская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область, </a:t>
            </a:r>
            <a:r>
              <a:rPr lang="ru-RU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Куйтунский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район, </a:t>
            </a:r>
            <a:r>
              <a:rPr lang="ru-RU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с.Кундуй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Ленина, </a:t>
            </a:r>
            <a:r>
              <a:rPr lang="ru-RU" sz="1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71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89016713692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b="1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https://sh-kundujskaya-r138.gosweb.gosuslugi.ru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81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6040" y="95526"/>
            <a:ext cx="10672637" cy="77724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Меры социальной поддержки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859536"/>
            <a:ext cx="10672635" cy="5134864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ru-RU" sz="1400" b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средней заработной платы </a:t>
            </a:r>
            <a:r>
              <a:rPr lang="ru-RU" sz="1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 </a:t>
            </a:r>
            <a:r>
              <a:rPr lang="ru-RU" sz="1600" b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71636 рублей</a:t>
            </a: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Единовременная выплата молодым специалистам в размере 50000 рублей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Молодым специалистам ежемесячная надбавка к ставке: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3-х лет – 20%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3-х до 5 лет – 10%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 5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лет – 5%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найм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жилья и возможность войти в программу по строительству жилья для молодых специалистов.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шефа – наставника гарантировано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молодых учителей ежегодно проводятся конкурсы профессионального мастерства.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Функционирует  «Школа молодого педагога» на базе МКОУ СОШ № 2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Куйтун (представляет комплекс семинаров, круглых столов, практикумов. Это теоретические и практические занятия по психологии, педагогике, тренинги, тесты, открытые уроки, выставки педагогических находок</a:t>
            </a:r>
            <a:r>
              <a:rPr lang="ru-RU" sz="1600" b="1" dirty="0" smtClean="0">
                <a:solidFill>
                  <a:schemeClr val="bg1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0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">
              <a:schemeClr val="bg2">
                <a:tint val="97000"/>
                <a:hueMod val="92000"/>
                <a:satMod val="169000"/>
                <a:lumMod val="164000"/>
              </a:schemeClr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548640"/>
            <a:ext cx="9191308" cy="5445759"/>
          </a:xfrm>
        </p:spPr>
        <p:txBody>
          <a:bodyPr>
            <a:normAutofit/>
          </a:bodyPr>
          <a:lstStyle/>
          <a:p>
            <a:r>
              <a:rPr lang="ru-RU" sz="4800" b="1" i="1" dirty="0" smtClean="0"/>
              <a:t>Спасибо за внимание!</a:t>
            </a:r>
            <a:endParaRPr lang="ru-RU" sz="4800" b="1" i="1" dirty="0"/>
          </a:p>
        </p:txBody>
      </p:sp>
    </p:spTree>
    <p:extLst>
      <p:ext uri="{BB962C8B-B14F-4D97-AF65-F5344CB8AC3E}">
        <p14:creationId xmlns:p14="http://schemas.microsoft.com/office/powerpoint/2010/main" val="318417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4212" y="685801"/>
            <a:ext cx="10473414" cy="299923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4800" dirty="0" smtClean="0">
                <a:latin typeface="Arial Black" panose="020B0A04020102020204" pitchFamily="34" charset="0"/>
              </a:rPr>
              <a:t>Образовательные учреждения муниципального образования</a:t>
            </a:r>
          </a:p>
          <a:p>
            <a:pPr marL="0" indent="0" algn="ctr">
              <a:buNone/>
            </a:pPr>
            <a:r>
              <a:rPr lang="ru-RU" sz="4800" dirty="0" smtClean="0">
                <a:latin typeface="Arial Black" panose="020B0A04020102020204" pitchFamily="34" charset="0"/>
              </a:rPr>
              <a:t> </a:t>
            </a:r>
            <a:r>
              <a:rPr lang="ru-RU" sz="4800" dirty="0" err="1" smtClean="0">
                <a:latin typeface="Arial Black" panose="020B0A04020102020204" pitchFamily="34" charset="0"/>
              </a:rPr>
              <a:t>Куйтунский</a:t>
            </a:r>
            <a:r>
              <a:rPr lang="ru-RU" sz="4800" dirty="0" smtClean="0">
                <a:latin typeface="Arial Black" panose="020B0A04020102020204" pitchFamily="34" charset="0"/>
              </a:rPr>
              <a:t> район приглашают к себе для трудоустройства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212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2843" y="1166843"/>
            <a:ext cx="979575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000000"/>
                </a:solidFill>
                <a:latin typeface="Verdana" panose="020B0604030504040204" pitchFamily="34" charset="0"/>
              </a:rPr>
              <a:t>	</a:t>
            </a:r>
            <a:endParaRPr lang="ru-RU" sz="2400" u="sng" dirty="0">
              <a:solidFill>
                <a:schemeClr val="bg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88291" y="794327"/>
            <a:ext cx="10039927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dirty="0" err="1">
                <a:solidFill>
                  <a:srgbClr val="1A1A1A"/>
                </a:solidFill>
                <a:latin typeface="times new roman" panose="02020603050405020304" pitchFamily="18" charset="0"/>
              </a:rPr>
              <a:t>Куйтунский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</a:rPr>
              <a:t> район как административно-территориальная единица Иркутской области образован 28 июня 1926 года 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постановлением Всероссийского Центрального исполнительного комитета.  Южную часть территории пересекает Восточно-Сибирская железная дорога и федеральная магистральная автодорога М53 Новосибирск-Иркутск (Московский тракт).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Район расположен в западной части и примыкает к центральным районам. Граничит с </a:t>
            </a:r>
            <a:r>
              <a:rPr lang="ru-RU" dirty="0" err="1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Тулунским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Братским, </a:t>
            </a:r>
            <a:r>
              <a:rPr lang="ru-RU" dirty="0" err="1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Балаганским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Зиминским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районами. Протяжённость с севера на юг – 130 км., с запада на восток – 85 км.</a:t>
            </a:r>
          </a:p>
          <a:p>
            <a:pPr indent="450215" algn="just">
              <a:spcAft>
                <a:spcPts val="0"/>
              </a:spcAft>
            </a:pP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Площадь района составляет 11210,5 кв. км., 1,5 % от общей территории области. В состав муниципального образования </a:t>
            </a:r>
            <a:r>
              <a:rPr lang="ru-RU" dirty="0" err="1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Куйтунский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 входит 1 городское поселение и 19 сельских поселений, объединяющих 67 населённых пунктов. Административный центр района – рабочий поселок Куйтун.</a:t>
            </a:r>
          </a:p>
          <a:p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жителей района составляет 27764 человека: </a:t>
            </a:r>
            <a:r>
              <a:rPr lang="ru-RU" dirty="0" err="1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Куйтун – 9402 человека, в поселениях – 18362 человека</a:t>
            </a:r>
            <a:r>
              <a:rPr lang="ru-RU" dirty="0" smtClean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Ведущей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отраслью района является зерновое растениеводство и мясомолочное производство. </a:t>
            </a:r>
            <a:r>
              <a:rPr lang="ru-RU" dirty="0">
                <a:solidFill>
                  <a:srgbClr val="993333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Медицинское обслуживание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население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Куйтунского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получает в Центральной районной поликлинике и районной больнице, в районе </a:t>
            </a:r>
            <a:r>
              <a:rPr lang="ru-RU" u="sng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 образовательных учреждений.</a:t>
            </a:r>
          </a:p>
          <a:p>
            <a:endParaRPr lang="ru-RU" b="0" i="0" dirty="0">
              <a:solidFill>
                <a:srgbClr val="1A1A1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8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84211" y="201168"/>
            <a:ext cx="9575357" cy="64008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математики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684212" y="1014984"/>
            <a:ext cx="9575355" cy="4979416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казенное общеобразовательное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«Средняя общеобразовательная школа №1»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р.п.Куйтун</a:t>
            </a:r>
            <a:endParaRPr lang="ru-RU" sz="1400" b="1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казенное общеобразовательное учреждение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Харикская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средняя общеобразовательная школа </a:t>
            </a:r>
            <a:r>
              <a:rPr lang="ru-RU" sz="1400" b="1" dirty="0">
                <a:solidFill>
                  <a:schemeClr val="bg1"/>
                </a:solidFill>
              </a:rPr>
              <a:t> №2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u="sng" dirty="0">
                <a:solidFill>
                  <a:schemeClr val="bg1"/>
                </a:solidFill>
                <a:hlinkClick r:id="rId2"/>
              </a:rPr>
              <a:t>Xarikc2@bk.ru</a:t>
            </a:r>
            <a:endParaRPr lang="ru-RU" sz="1400" b="1" u="sng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>
                <a:solidFill>
                  <a:schemeClr val="bg1"/>
                </a:solidFill>
                <a:hlinkClick r:id="rId3"/>
              </a:rPr>
              <a:t>http://harik.edukuitun.ru/</a:t>
            </a:r>
            <a:endParaRPr lang="ru-RU" sz="1400" b="1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ru-RU" sz="1400" b="1" dirty="0">
              <a:solidFill>
                <a:schemeClr val="bg1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казенное общеобразовательное учреждение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Уховская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средняя общеобразовательная школа»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14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uhovskayasosh@yandex.ru</a:t>
            </a:r>
            <a:endParaRPr lang="ru-RU" sz="1400" b="1" u="sng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sz="1400" b="1" u="sng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казённое общеобразовательное 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 образования «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Каразей</a:t>
            </a:r>
            <a:r>
              <a:rPr lang="ru-RU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https://co-karazej-r138</a:t>
            </a:r>
            <a:r>
              <a:rPr lang="en-US" sz="1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МКОУ ЦО «Альянс»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Иркутская область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Куйтунский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 </a:t>
            </a:r>
            <a:r>
              <a:rPr lang="ru-RU" sz="1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п.Харик</a:t>
            </a:r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ул.Ленина,14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89041164450</a:t>
            </a:r>
          </a:p>
          <a:p>
            <a:pPr algn="ctr"/>
            <a:r>
              <a:rPr lang="ru-RU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https://alyans.gosuslugi.ru/ </a:t>
            </a:r>
          </a:p>
          <a:p>
            <a:pPr algn="ctr"/>
            <a:endPara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04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1996" y="164593"/>
            <a:ext cx="8534400" cy="44805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</a:t>
            </a:r>
            <a:endPara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41995" y="1859340"/>
            <a:ext cx="10072549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общеобразовательное учреждение </a:t>
            </a:r>
            <a:endParaRPr lang="en-US" sz="16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«Средняя общеобразовательная школа №1»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Куйтун</a:t>
            </a:r>
            <a:endParaRPr lang="en-US" sz="1600" b="1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defRPr/>
            </a:pPr>
            <a:r>
              <a:rPr lang="ru-RU" sz="1600" b="1" u="sng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mou2260@yandex.ru</a:t>
            </a:r>
            <a:endParaRPr lang="ru-RU" sz="1600" b="1" dirty="0" smtClean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 smtClean="0">
                <a:solidFill>
                  <a:schemeClr val="lt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http://sosh1.edukuitun.ru</a:t>
            </a:r>
            <a:endParaRPr lang="en-US" sz="1600" b="1" u="sng" dirty="0" smtClean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u="sng" dirty="0" smtClean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600" b="1" u="sng" dirty="0" smtClean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общеобразовательное учреждение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средняя общеобразовательная школа №2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р.п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Куйтун</a:t>
            </a:r>
          </a:p>
          <a:p>
            <a:pPr lvl="0" algn="ctr" defTabSz="457200">
              <a:defRPr/>
            </a:pPr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t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Kuitunso2@mail.ru</a:t>
            </a:r>
            <a:endParaRPr lang="ru-RU" sz="1600" b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defRPr/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http://sosh2.edukuitun.ru</a:t>
            </a: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457200">
              <a:defRPr/>
            </a:pP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казенное общеобразовательное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</a:t>
            </a: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«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Лермонтовская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средняя общеобразовательная школа» 89501106552 lermsoh@mail.ru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6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178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7675" y="100584"/>
            <a:ext cx="9218741" cy="658368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иностранного языка</a:t>
            </a:r>
            <a:endParaRPr 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11607" y="1051560"/>
            <a:ext cx="9368786" cy="4942840"/>
          </a:xfrm>
        </p:spPr>
        <p:txBody>
          <a:bodyPr>
            <a:normAutofit/>
          </a:bodyPr>
          <a:lstStyle/>
          <a:p>
            <a:pPr lvl="0" algn="ctr" defTabSz="914400">
              <a:spcBef>
                <a:spcPts val="0"/>
              </a:spcBef>
              <a:spcAft>
                <a:spcPts val="0"/>
              </a:spcAft>
              <a:buClrTx/>
              <a:buSzTx/>
            </a:pPr>
            <a:endParaRPr lang="en-US" sz="1600" b="1" u="sng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казенное общеобразовательное учреждение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Уховская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средняя общеобразовательная школа» </a:t>
            </a: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Иркутская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область,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Куйтунский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район, 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п.Уховский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ул. Комсомольская, д.12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89245383488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https://sh-uxovskaya-r138.gosweb.gosuslugi.ru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1600" b="1" u="sng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казённое общеобразовательное учреждение Центр образования «</a:t>
            </a:r>
            <a:r>
              <a:rPr lang="ru-RU" sz="1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Каразей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665327 Иркутская область, </a:t>
            </a:r>
            <a:r>
              <a:rPr lang="ru-RU" sz="1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Куйтунский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район, село </a:t>
            </a:r>
            <a:r>
              <a:rPr lang="ru-RU" sz="1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Каразей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ул. Мира, 56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8901-657-10-92</a:t>
            </a: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https://co-karazej-r138.gosweb.gosuslugi.ru</a:t>
            </a:r>
          </a:p>
          <a:p>
            <a:pPr algn="ctr"/>
            <a:endParaRPr lang="ru-RU" sz="1600" b="1" u="sng" dirty="0"/>
          </a:p>
        </p:txBody>
      </p:sp>
    </p:spTree>
    <p:extLst>
      <p:ext uri="{BB962C8B-B14F-4D97-AF65-F5344CB8AC3E}">
        <p14:creationId xmlns:p14="http://schemas.microsoft.com/office/powerpoint/2010/main" val="160998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563" y="86360"/>
            <a:ext cx="10288589" cy="72745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Учитель химии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813816"/>
            <a:ext cx="11239563" cy="5180584"/>
          </a:xfrm>
        </p:spPr>
        <p:txBody>
          <a:bodyPr>
            <a:normAutofit/>
          </a:bodyPr>
          <a:lstStyle/>
          <a:p>
            <a:pPr algn="ctr"/>
            <a:endParaRPr lang="ru-RU" sz="1600" b="1" u="sng" dirty="0" smtClean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u="sng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казенное общеобразовательное </a:t>
            </a:r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общеобразовательная школа №1» </a:t>
            </a:r>
            <a:r>
              <a:rPr lang="ru-RU" sz="16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р.п.Куйтун</a:t>
            </a:r>
            <a:endParaRPr 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mou2260@yandex.ru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http://sosh1.edukuitun.ru</a:t>
            </a:r>
          </a:p>
          <a:p>
            <a:pPr algn="ctr"/>
            <a:endParaRPr lang="ru-RU" sz="16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u="sng" dirty="0" smtClean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казенное общеобразовательное учреждение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1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Уховская</a:t>
            </a:r>
            <a:r>
              <a:rPr lang="ru-RU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средняя общеобразовательная школа»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</a:pPr>
            <a:r>
              <a:rPr lang="en-US" sz="16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uhovskayasosh@yandex.ru</a:t>
            </a:r>
          </a:p>
          <a:p>
            <a:pPr algn="ctr"/>
            <a:endParaRPr lang="en-US" sz="1600" b="1" u="sng" dirty="0">
              <a:solidFill>
                <a:schemeClr val="l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7315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210312"/>
            <a:ext cx="11166413" cy="50292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</a:rPr>
              <a:t>ПЕДАГОГ - ПСИХОЛОГ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905256"/>
            <a:ext cx="11166411" cy="5089144"/>
          </a:xfrm>
        </p:spPr>
        <p:txBody>
          <a:bodyPr>
            <a:normAutofit/>
          </a:bodyPr>
          <a:lstStyle/>
          <a:p>
            <a:pPr algn="ctr">
              <a:spcAft>
                <a:spcPts val="0"/>
              </a:spcAft>
            </a:pP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МКОУ ЦО «Альянс»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Иркутская область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Куйтунский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район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п.Харик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ул.Ленина,14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89041164450</a:t>
            </a: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https://alyans.gosuslugi.ru/ </a:t>
            </a:r>
            <a:endParaRPr lang="ru-RU" sz="16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казённое общеобразовательное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</a:t>
            </a: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Большекашелакская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начальная общеобразовательная школа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с. Большой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Кашелак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Адрес: 665342, Иркутская область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Куйтунский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район с. Большой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Кашелак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ул. Социалистическая, дом 43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1600" b="1" u="sng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казенное общеобразовательное 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 </a:t>
            </a:r>
          </a:p>
          <a:p>
            <a:pPr algn="ctr"/>
            <a:r>
              <a:rPr lang="ru-RU" sz="1600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Андрюшинская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основная общеобразовательная школа</a:t>
            </a:r>
          </a:p>
          <a:p>
            <a:pPr algn="ctr"/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Адрес: Иркутская область,  </a:t>
            </a:r>
            <a:r>
              <a:rPr lang="ru-RU" sz="1600" b="1" u="sng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Куйтунский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район, </a:t>
            </a:r>
            <a:r>
              <a:rPr 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село 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Андрюшино, улица Заречная 1 А</a:t>
            </a:r>
            <a:endParaRPr lang="ru-RU" sz="1600" b="1" u="sng" dirty="0" smtClean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ru-RU" sz="1600" b="1" u="sng" dirty="0"/>
          </a:p>
        </p:txBody>
      </p:sp>
    </p:spTree>
    <p:extLst>
      <p:ext uri="{BB962C8B-B14F-4D97-AF65-F5344CB8AC3E}">
        <p14:creationId xmlns:p14="http://schemas.microsoft.com/office/powerpoint/2010/main" val="18649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5811" y="342392"/>
            <a:ext cx="8534401" cy="64516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УЧИТЕЛЬ ФИЗИКИ</a:t>
            </a:r>
            <a:endParaRPr lang="ru-RU" sz="28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289304"/>
            <a:ext cx="10562907" cy="4705096"/>
          </a:xfrm>
        </p:spPr>
        <p:txBody>
          <a:bodyPr>
            <a:norm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казенное общеобразовательное учреждение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Тулинская</a:t>
            </a: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средняя общеобразовательная школа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ru-RU" b="1" u="sng" dirty="0">
                <a:solidFill>
                  <a:prstClr val="black"/>
                </a:solidFill>
                <a:hlinkClick r:id="rId2"/>
              </a:rPr>
              <a:t>tulinskaja@yandex.ru</a:t>
            </a:r>
            <a:endParaRPr lang="ru-RU" b="1" u="sng" dirty="0">
              <a:solidFill>
                <a:prstClr val="black"/>
              </a:solidFill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lang="ru-RU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http://tulin.edukuitun.ru</a:t>
            </a: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ru-RU" b="1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ctr"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endParaRPr lang="en-US" b="1" u="sng" dirty="0">
              <a:solidFill>
                <a:prstClr val="white"/>
              </a:solidFill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Муниципальное казённое общеобразовательное </a:t>
            </a: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учреждение</a:t>
            </a: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Карымская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средняя общеобразовательная школа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Иркутская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область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Куйтунский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район, село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Карымск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ул.Школьная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№ 1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Кarimsk_shool@mail.ru</a:t>
            </a:r>
            <a:endParaRPr lang="ru-RU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Сот. 8-950-116-57-26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3680266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Другая 1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</TotalTime>
  <Words>655</Words>
  <Application>Microsoft Office PowerPoint</Application>
  <PresentationFormat>Широкоэкранный</PresentationFormat>
  <Paragraphs>150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Calibri</vt:lpstr>
      <vt:lpstr>Century Gothic</vt:lpstr>
      <vt:lpstr>times new roman</vt:lpstr>
      <vt:lpstr>times new roman</vt:lpstr>
      <vt:lpstr>Verdana</vt:lpstr>
      <vt:lpstr>Wingdings 3</vt:lpstr>
      <vt:lpstr>Сектор</vt:lpstr>
      <vt:lpstr>Потребность в педагогических кадрах</vt:lpstr>
      <vt:lpstr>Презентация PowerPoint</vt:lpstr>
      <vt:lpstr>Презентация PowerPoint</vt:lpstr>
      <vt:lpstr>Учитель математики</vt:lpstr>
      <vt:lpstr>Презентация PowerPoint</vt:lpstr>
      <vt:lpstr>Учитель иностранного языка</vt:lpstr>
      <vt:lpstr>Учитель химии</vt:lpstr>
      <vt:lpstr>ПЕДАГОГ - ПСИХОЛОГ</vt:lpstr>
      <vt:lpstr>УЧИТЕЛЬ ФИЗИКИ</vt:lpstr>
      <vt:lpstr>Учитель дефектолог</vt:lpstr>
      <vt:lpstr>Учитель логопед</vt:lpstr>
      <vt:lpstr>Меры социальной поддержки</vt:lpstr>
      <vt:lpstr>Спасибо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Потребность в педагогических кадрах</dc:title>
  <dc:creator>L.Albina</dc:creator>
  <cp:lastModifiedBy>L.Albina</cp:lastModifiedBy>
  <cp:revision>45</cp:revision>
  <dcterms:created xsi:type="dcterms:W3CDTF">2022-10-20T07:21:35Z</dcterms:created>
  <dcterms:modified xsi:type="dcterms:W3CDTF">2026-03-11T07:42:56Z</dcterms:modified>
</cp:coreProperties>
</file>