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3" r:id="rId2"/>
    <p:sldId id="302" r:id="rId3"/>
    <p:sldId id="301" r:id="rId4"/>
    <p:sldId id="319" r:id="rId5"/>
    <p:sldId id="300" r:id="rId6"/>
    <p:sldId id="321" r:id="rId7"/>
    <p:sldId id="275" r:id="rId8"/>
    <p:sldId id="323" r:id="rId9"/>
    <p:sldId id="326" r:id="rId10"/>
    <p:sldId id="312" r:id="rId11"/>
    <p:sldId id="320" r:id="rId12"/>
    <p:sldId id="327" r:id="rId13"/>
    <p:sldId id="314" r:id="rId14"/>
    <p:sldId id="325" r:id="rId15"/>
    <p:sldId id="306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5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2EADC-3AC6-4764-A880-F39F2F4C209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80F66-4BAD-48DC-9A28-E117BC102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12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CC5-EC83-4FEF-93CD-3C192C6300F9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472E-518F-4B41-82B1-A07F9D4CF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7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CC5-EC83-4FEF-93CD-3C192C6300F9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472E-518F-4B41-82B1-A07F9D4CF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2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CC5-EC83-4FEF-93CD-3C192C6300F9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472E-518F-4B41-82B1-A07F9D4CF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85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CC5-EC83-4FEF-93CD-3C192C6300F9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472E-518F-4B41-82B1-A07F9D4CF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22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CC5-EC83-4FEF-93CD-3C192C6300F9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472E-518F-4B41-82B1-A07F9D4CF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7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CC5-EC83-4FEF-93CD-3C192C6300F9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472E-518F-4B41-82B1-A07F9D4CF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CC5-EC83-4FEF-93CD-3C192C6300F9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472E-518F-4B41-82B1-A07F9D4CF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75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CC5-EC83-4FEF-93CD-3C192C6300F9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472E-518F-4B41-82B1-A07F9D4CF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6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CC5-EC83-4FEF-93CD-3C192C6300F9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472E-518F-4B41-82B1-A07F9D4CF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CC5-EC83-4FEF-93CD-3C192C6300F9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472E-518F-4B41-82B1-A07F9D4CF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34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CC5-EC83-4FEF-93CD-3C192C6300F9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472E-518F-4B41-82B1-A07F9D4CF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88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F2CC5-EC83-4FEF-93CD-3C192C6300F9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D472E-518F-4B41-82B1-A07F9D4CF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3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9817"/>
            <a:ext cx="9144000" cy="936580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Нукутский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857456"/>
            <a:ext cx="9631680" cy="3242899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в юго-западной части Иркутской области.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центр п.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Новонукутский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района входит 10 муниципальный образований.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района компактной формы, несколько вытянута с северо-запада на юго-восток, рассекается заливом Братского водохранилища.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территории 2400кв.км.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4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МБОУ </a:t>
            </a: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Целинная </a:t>
            </a: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ОШ</a:t>
            </a:r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631044" y="1825625"/>
            <a:ext cx="3367668" cy="3329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физики – 12 ч.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химии и биологии – 20 ч.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истории и обществознания – 30 ч.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6771" y="1690688"/>
            <a:ext cx="7627434" cy="473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МБОУ </a:t>
            </a:r>
            <a:r>
              <a:rPr lang="ru-RU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Харетская</a:t>
            </a:r>
            <a:r>
              <a:rPr lang="ru-RU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ОШ</a:t>
            </a:r>
            <a:endParaRPr lang="ru-RU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987883" y="1825625"/>
            <a:ext cx="283241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физики и информатики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едагог-психолог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шт.ед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C:\Users\%D0%9D%D0%B8%D0%BD%D0%B0 %D0%92%D0%B8%D0%BA%D1%82%D0%BE%D1%80%D0%BE%D0%B2%D0%BD%D0%B0\Downloads\%D1%84%D0%BE%D1%82%D0%BE %D1%88%D0%BA%D0%BE%D0%BB%D1%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1690688"/>
            <a:ext cx="7859752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93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  <a:cs typeface="Times New Roman" panose="02020603050405020304" pitchFamily="18" charset="0"/>
              </a:rPr>
              <a:t>МБОУ </a:t>
            </a:r>
            <a:r>
              <a:rPr lang="ru-RU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Хадаханская</a:t>
            </a:r>
            <a:r>
              <a:rPr lang="ru-RU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cs typeface="Times New Roman" panose="02020603050405020304" pitchFamily="18" charset="0"/>
              </a:rPr>
              <a:t>СОШ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1471961"/>
            <a:ext cx="7725938" cy="486193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764858" y="1825625"/>
            <a:ext cx="2943921" cy="4351338"/>
          </a:xfrm>
        </p:spPr>
        <p:txBody>
          <a:bodyPr>
            <a:norm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– физики – 25 ч.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855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0"/>
                <a:solidFill>
                  <a:schemeClr val="accent1"/>
                </a:solidFill>
              </a:rPr>
              <a:t>МБДОУ </a:t>
            </a:r>
            <a:r>
              <a:rPr lang="ru-RU" b="1" dirty="0" err="1" smtClean="0">
                <a:ln w="0"/>
                <a:solidFill>
                  <a:schemeClr val="accent1"/>
                </a:solidFill>
              </a:rPr>
              <a:t>Новонукутский</a:t>
            </a:r>
            <a:r>
              <a:rPr lang="ru-RU" b="1" dirty="0" smtClean="0">
                <a:ln w="0"/>
                <a:solidFill>
                  <a:schemeClr val="accent1"/>
                </a:solidFill>
              </a:rPr>
              <a:t> детский сад № 6</a:t>
            </a:r>
            <a:endParaRPr lang="ru-RU" b="1" dirty="0">
              <a:ln w="0"/>
              <a:solidFill>
                <a:schemeClr val="accent1"/>
              </a:solidFill>
            </a:endParaRPr>
          </a:p>
        </p:txBody>
      </p:sp>
      <p:pic>
        <p:nvPicPr>
          <p:cNvPr id="4" name="Picutre 2"/>
          <p:cNvPicPr>
            <a:picLocks noGrp="1"/>
          </p:cNvPicPr>
          <p:nvPr>
            <p:ph sz="half" idx="1"/>
          </p:nvPr>
        </p:nvPicPr>
        <p:blipFill>
          <a:blip r:embed="rId2"/>
          <a:stretch/>
        </p:blipFill>
        <p:spPr>
          <a:xfrm>
            <a:off x="838199" y="1690688"/>
            <a:ext cx="7091854" cy="399462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261131" y="1690688"/>
            <a:ext cx="3673366" cy="448627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дефектолог</a:t>
            </a:r>
            <a:r>
              <a:rPr lang="ru-RU" sz="2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r>
              <a:rPr lang="ru-RU" sz="24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шт.ед</a:t>
            </a:r>
            <a:r>
              <a:rPr lang="ru-RU" sz="2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48152" y="4055165"/>
            <a:ext cx="72048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0"/>
                <a:solidFill>
                  <a:schemeClr val="accent1"/>
                </a:solidFill>
              </a:rPr>
              <a:t>МБДОУ </a:t>
            </a:r>
            <a:r>
              <a:rPr lang="ru-RU" b="1" dirty="0" err="1">
                <a:ln w="0"/>
                <a:solidFill>
                  <a:schemeClr val="accent1"/>
                </a:solidFill>
              </a:rPr>
              <a:t>Новонукутский</a:t>
            </a:r>
            <a:r>
              <a:rPr lang="ru-RU" b="1" dirty="0">
                <a:ln w="0"/>
                <a:solidFill>
                  <a:schemeClr val="accent1"/>
                </a:solidFill>
              </a:rPr>
              <a:t> детский сад № </a:t>
            </a:r>
            <a:r>
              <a:rPr lang="ru-RU" b="1" dirty="0" smtClean="0">
                <a:ln w="0"/>
                <a:solidFill>
                  <a:schemeClr val="accent1"/>
                </a:solidFill>
              </a:rPr>
              <a:t>2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98069" y="1576551"/>
            <a:ext cx="3736428" cy="46004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ефектолог - 1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шт.ед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9AC004D-1349-D59B-95B3-C6FE66FCF5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1" b="19879"/>
          <a:stretch/>
        </p:blipFill>
        <p:spPr>
          <a:xfrm>
            <a:off x="520262" y="1576551"/>
            <a:ext cx="7236372" cy="46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83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458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49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7583" y="1762443"/>
            <a:ext cx="8416834" cy="19698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сеть района: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0417" y="2739890"/>
            <a:ext cx="9144000" cy="1655762"/>
          </a:xfrm>
        </p:spPr>
        <p:txBody>
          <a:bodyPr>
            <a:noAutofit/>
          </a:bodyPr>
          <a:lstStyle/>
          <a:p>
            <a:endParaRPr lang="ru-RU" sz="3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средних школ;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школ;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дошкольных учреждений;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учреждения дополнительного образования</a:t>
            </a:r>
            <a:endParaRPr lang="ru-R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4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846" y="640080"/>
            <a:ext cx="9505406" cy="4683034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МКУ «Комитет по образованию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Нукутского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округа"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Шаракшинова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Семеновна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тел.89500964217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МКУ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«Комитет по образованию МО 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Нукутский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район"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Шерагулова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Нина Викторовна, тел.89500984367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4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поддержки молодых педагогов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Молодым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 до 35 лет устанавливается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         дополнительный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повышающий коэффициент в размере: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до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3-х лет работы – 20 % от должностного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оклада;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3-5 лет работы – 10 % от должностного оклада;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5-7 лет работы – 5 % от должностного оклада.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80" y="235130"/>
            <a:ext cx="11090366" cy="630936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жильем по договорам социального найма.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расходов по оплате жилых помещений, отопления и освещения осуществляется через соцзащиту на основании Постановления Правительства Иркутской области от 21 января 2011 г. № 1/1-пп «О Порядке организации возмещения расходов, связанных с предоставлением педагогическим работникам государственных учреждений Иркутской области и муниципальных образовательных учреждений мер социальной поддержки по оплате жилого помещения и коммунальных услуг" и Закона Иркутской области от 13 декабря 2008 г. № 113-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 мерах социальной поддержки по оплате жилых помещений, отопления и освещения для отдельных категорий педагогических работников в Иркутской области».</a:t>
            </a:r>
          </a:p>
        </p:txBody>
      </p:sp>
    </p:spTree>
    <p:extLst>
      <p:ext uri="{BB962C8B-B14F-4D97-AF65-F5344CB8AC3E}">
        <p14:creationId xmlns:p14="http://schemas.microsoft.com/office/powerpoint/2010/main" val="235638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</a:t>
            </a:r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Нукутская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</a:t>
            </a:r>
            <a:b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МБОУ Нукутская СОШ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198" y="1403131"/>
            <a:ext cx="7186450" cy="454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82303" y="1403131"/>
            <a:ext cx="3452648" cy="4773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18 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биологии и химии – 18 ч.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музыки – 10 ч. + кружковая деятельность – 4 ч.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едагог-психолог – 0,5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шт.ед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20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131701"/>
            <a:ext cx="7149470" cy="5379801"/>
          </a:xfrm>
        </p:spPr>
      </p:pic>
      <p:sp>
        <p:nvSpPr>
          <p:cNvPr id="4" name="Прямоугольник 3"/>
          <p:cNvSpPr/>
          <p:nvPr/>
        </p:nvSpPr>
        <p:spPr>
          <a:xfrm>
            <a:off x="2418230" y="104576"/>
            <a:ext cx="73555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МБОУ </a:t>
            </a:r>
            <a:r>
              <a:rPr lang="ru-RU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Новонукутская</a:t>
            </a:r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СОШ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84994" y="1131701"/>
            <a:ext cx="367990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физики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  <a:p>
            <a:pPr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математики и информатики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читель-логопед – 1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шт.ед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педагог-психолог– 1шт.ед.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физической культуры – 24 ч.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технологии в классах КРО – 10 ч.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МБОУ </a:t>
            </a:r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Тангутская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СОШ</a:t>
            </a:r>
            <a:b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065172" y="1860331"/>
            <a:ext cx="2790497" cy="4316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математики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ч.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tangut.nukutr.ru/images/schoo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434662"/>
            <a:ext cx="8053553" cy="452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027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МБОУ </a:t>
            </a:r>
            <a:r>
              <a:rPr lang="ru-RU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Новоленинская</a:t>
            </a: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СОШ</a:t>
            </a:r>
            <a:b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8430322" y="1825625"/>
            <a:ext cx="3367668" cy="3370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истории и обществознания – 28 ч.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315844"/>
            <a:ext cx="7592122" cy="486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60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323</Words>
  <Application>Microsoft Office PowerPoint</Application>
  <PresentationFormat>Широкоэкранный</PresentationFormat>
  <Paragraphs>64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Нукутский район</vt:lpstr>
      <vt:lpstr>Образовательная сеть района:</vt:lpstr>
      <vt:lpstr>Презентация PowerPoint</vt:lpstr>
      <vt:lpstr>Меры поддержки молодых педагогов</vt:lpstr>
      <vt:lpstr>Презентация PowerPoint</vt:lpstr>
      <vt:lpstr>МБОУ Нукутская СОШ </vt:lpstr>
      <vt:lpstr> </vt:lpstr>
      <vt:lpstr>МБОУ Тангутская СОШ </vt:lpstr>
      <vt:lpstr>МБОУ Новоленинская СОШ </vt:lpstr>
      <vt:lpstr>МБОУ Целинная СОШ</vt:lpstr>
      <vt:lpstr>МБОУ Харетская СОШ</vt:lpstr>
      <vt:lpstr>МБОУ Хадаханская СОШ</vt:lpstr>
      <vt:lpstr>МБДОУ Новонукутский детский сад № 6</vt:lpstr>
      <vt:lpstr>МБДОУ Новонукутский детский сад № 2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Алтарикская СОШ</dc:title>
  <dc:creator>Пользователь Windows</dc:creator>
  <cp:lastModifiedBy>Пользователь Windows</cp:lastModifiedBy>
  <cp:revision>163</cp:revision>
  <cp:lastPrinted>2024-11-14T01:43:18Z</cp:lastPrinted>
  <dcterms:created xsi:type="dcterms:W3CDTF">2021-03-31T03:15:40Z</dcterms:created>
  <dcterms:modified xsi:type="dcterms:W3CDTF">2026-03-13T07:13:07Z</dcterms:modified>
</cp:coreProperties>
</file>