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7" r:id="rId4"/>
    <p:sldId id="277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5652" autoAdjust="0"/>
  </p:normalViewPr>
  <p:slideViewPr>
    <p:cSldViewPr>
      <p:cViewPr varScale="1">
        <p:scale>
          <a:sx n="62" d="100"/>
          <a:sy n="62" d="100"/>
        </p:scale>
        <p:origin x="126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F8352-38B5-4218-ADD5-1CCDFAE92A74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2D1E86F-513C-4E13-8EFB-0E7D0001550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C0848B-8CC0-4233-9091-D9FE98251266}" type="par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477DF-9916-4628-9211-8AC7AD9C0C24}" type="sib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6416F-D41E-4F93-9222-4674EE6C4B6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ставок</a:t>
          </a:r>
        </a:p>
      </dgm:t>
    </dgm:pt>
    <dgm:pt modelId="{193BC302-F88D-44D9-A414-17348D9BF35D}" type="parTrans" cxnId="{3B835A68-5CF9-4F45-BC15-514296E170CF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70F8A-EF59-46CF-8798-0A05BB188006}" type="sibTrans" cxnId="{3B835A68-5CF9-4F45-BC15-514296E170CF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3C63B-6B1E-43F7-833F-44502E5E823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Узкие специалисты</a:t>
          </a:r>
        </a:p>
      </dgm:t>
    </dgm:pt>
    <dgm:pt modelId="{053881F1-D367-4DC2-812D-DBC655FEE125}" type="parTrans" cxnId="{907B733F-F9B1-49CA-9D77-F6498B6F0850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0D7DB-016B-4E6D-9D81-2FE4A75C6E3B}" type="sibTrans" cxnId="{907B733F-F9B1-49CA-9D77-F6498B6F0850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FBA40-DB01-4219-8A6B-39109266909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Музыкальный руководитель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,5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gm:t>
    </dgm:pt>
    <dgm:pt modelId="{8A0A0FB8-7716-4C7A-AEE5-A2681C565ABF}" type="parTrans" cxnId="{B60AD2E2-C7FD-418B-A374-396D38F9EE59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A6B1D-C01D-4FA9-AC57-D0D1E201BDFE}" type="sibTrans" cxnId="{B60AD2E2-C7FD-418B-A374-396D38F9EE59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2995D-3233-4933-A994-79E5456E2EF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1,75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gm:t>
    </dgm:pt>
    <dgm:pt modelId="{E5B32669-A263-4CE5-928A-12253EAE5774}" type="parTrans" cxnId="{D8A1D990-1A5B-4A28-8D4A-2ED7384E53C8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8669D-32FC-4133-B8E7-F19DA6D64E3F}" type="sibTrans" cxnId="{D8A1D990-1A5B-4A28-8D4A-2ED7384E53C8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D1B688-FCEF-4131-A1F5-2E52B32ED51A}">
      <dgm:prSet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0,25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F4EAC-DAF8-4EB9-B6BF-746788042FD9}" type="parTrans" cxnId="{A13AF0F6-9C89-4789-AEE9-DA3ECD0FC4C3}">
      <dgm:prSet/>
      <dgm:spPr/>
      <dgm:t>
        <a:bodyPr/>
        <a:lstStyle/>
        <a:p>
          <a:endParaRPr lang="ru-RU"/>
        </a:p>
      </dgm:t>
    </dgm:pt>
    <dgm:pt modelId="{03BD601F-9C32-4D50-9D81-54D7D564C237}" type="sibTrans" cxnId="{A13AF0F6-9C89-4789-AEE9-DA3ECD0FC4C3}">
      <dgm:prSet/>
      <dgm:spPr/>
      <dgm:t>
        <a:bodyPr/>
        <a:lstStyle/>
        <a:p>
          <a:endParaRPr lang="ru-RU"/>
        </a:p>
      </dgm:t>
    </dgm:pt>
    <dgm:pt modelId="{FB64D2DA-2609-4941-AB21-0E654A573F47}">
      <dgm:prSet/>
      <dgm:spPr/>
      <dgm:t>
        <a:bodyPr/>
        <a:lstStyle/>
        <a:p>
          <a:endParaRPr lang="ru-RU"/>
        </a:p>
      </dgm:t>
    </dgm:pt>
    <dgm:pt modelId="{708BA0EF-F192-4AA6-981D-88B7089CAA23}" type="parTrans" cxnId="{1B4C4434-480D-4F08-B2ED-035FD72A40F5}">
      <dgm:prSet/>
      <dgm:spPr/>
      <dgm:t>
        <a:bodyPr/>
        <a:lstStyle/>
        <a:p>
          <a:endParaRPr lang="ru-RU"/>
        </a:p>
      </dgm:t>
    </dgm:pt>
    <dgm:pt modelId="{43F7F5DF-03DE-402B-84C0-6F7F5C16CC25}" type="sibTrans" cxnId="{1B4C4434-480D-4F08-B2ED-035FD72A40F5}">
      <dgm:prSet/>
      <dgm:spPr/>
      <dgm:t>
        <a:bodyPr/>
        <a:lstStyle/>
        <a:p>
          <a:endParaRPr lang="ru-RU"/>
        </a:p>
      </dgm:t>
    </dgm:pt>
    <dgm:pt modelId="{40D1EA3C-0188-497A-9AF4-1670947D971E}" type="pres">
      <dgm:prSet presAssocID="{03CF8352-38B5-4218-ADD5-1CCDFAE92A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2D58A-1EE9-4E0F-BF51-19E293A0A14C}" type="pres">
      <dgm:prSet presAssocID="{92D1E86F-513C-4E13-8EFB-0E7D00015507}" presName="root1" presStyleCnt="0"/>
      <dgm:spPr/>
    </dgm:pt>
    <dgm:pt modelId="{B5C8C831-918D-4B88-83EA-BC4D50C95574}" type="pres">
      <dgm:prSet presAssocID="{92D1E86F-513C-4E13-8EFB-0E7D00015507}" presName="LevelOneTextNode" presStyleLbl="node0" presStyleIdx="0" presStyleCnt="3" custLinFactNeighborY="-51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1ACD89-E2EC-4412-9648-2BD456CE87F5}" type="pres">
      <dgm:prSet presAssocID="{92D1E86F-513C-4E13-8EFB-0E7D00015507}" presName="level2hierChild" presStyleCnt="0"/>
      <dgm:spPr/>
    </dgm:pt>
    <dgm:pt modelId="{95966169-3511-411B-919E-8811892F809F}" type="pres">
      <dgm:prSet presAssocID="{193BC302-F88D-44D9-A414-17348D9BF35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F24B3E2-75E9-4898-BEBE-257B344DB199}" type="pres">
      <dgm:prSet presAssocID="{193BC302-F88D-44D9-A414-17348D9BF35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DE16B45-E93D-44E7-AD78-4039BA13DC78}" type="pres">
      <dgm:prSet presAssocID="{D816416F-D41E-4F93-9222-4674EE6C4B6E}" presName="root2" presStyleCnt="0"/>
      <dgm:spPr/>
    </dgm:pt>
    <dgm:pt modelId="{ABF4848E-2720-4CBA-96BD-8DFFE6A49F9C}" type="pres">
      <dgm:prSet presAssocID="{D816416F-D41E-4F93-9222-4674EE6C4B6E}" presName="LevelTwoTextNode" presStyleLbl="node2" presStyleIdx="0" presStyleCnt="2" custLinFactNeighborY="-51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5CEB6-8B2D-4E3B-B6FF-48200FD9601D}" type="pres">
      <dgm:prSet presAssocID="{D816416F-D41E-4F93-9222-4674EE6C4B6E}" presName="level3hierChild" presStyleCnt="0"/>
      <dgm:spPr/>
    </dgm:pt>
    <dgm:pt modelId="{837E406E-EDB4-4A6B-B7ED-D74BF98D52B6}" type="pres">
      <dgm:prSet presAssocID="{053881F1-D367-4DC2-812D-DBC655FEE12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4498EA9-5F67-42A2-AE3C-D8911AF6A7A9}" type="pres">
      <dgm:prSet presAssocID="{053881F1-D367-4DC2-812D-DBC655FEE12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9588C6A-6CF3-4391-88EA-A571DB1CCB80}" type="pres">
      <dgm:prSet presAssocID="{EED3C63B-6B1E-43F7-833F-44502E5E823D}" presName="root2" presStyleCnt="0"/>
      <dgm:spPr/>
    </dgm:pt>
    <dgm:pt modelId="{40A8790D-2790-4558-AEC7-FA6035A50328}" type="pres">
      <dgm:prSet presAssocID="{EED3C63B-6B1E-43F7-833F-44502E5E823D}" presName="LevelTwoTextNode" presStyleLbl="node2" presStyleIdx="1" presStyleCnt="2" custLinFactNeighborY="-51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1395D9-0561-49A5-872B-3D2FCB1A8D5C}" type="pres">
      <dgm:prSet presAssocID="{EED3C63B-6B1E-43F7-833F-44502E5E823D}" presName="level3hierChild" presStyleCnt="0"/>
      <dgm:spPr/>
    </dgm:pt>
    <dgm:pt modelId="{CD36BEA9-3DF2-46F8-91FC-A54E8D6C3BBB}" type="pres">
      <dgm:prSet presAssocID="{8A0A0FB8-7716-4C7A-AEE5-A2681C565ABF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7C288FCC-5DE9-4E80-B880-07E15B1EE9FE}" type="pres">
      <dgm:prSet presAssocID="{8A0A0FB8-7716-4C7A-AEE5-A2681C565ABF}" presName="connTx" presStyleLbl="parChTrans1D3" presStyleIdx="0" presStyleCnt="2"/>
      <dgm:spPr/>
      <dgm:t>
        <a:bodyPr/>
        <a:lstStyle/>
        <a:p>
          <a:endParaRPr lang="ru-RU"/>
        </a:p>
      </dgm:t>
    </dgm:pt>
    <dgm:pt modelId="{A24999A5-FC5B-4356-BA83-7AC96B8DA0D5}" type="pres">
      <dgm:prSet presAssocID="{A22FBA40-DB01-4219-8A6B-391092669091}" presName="root2" presStyleCnt="0"/>
      <dgm:spPr/>
    </dgm:pt>
    <dgm:pt modelId="{4A01E627-B0E3-4825-8734-98FC51571782}" type="pres">
      <dgm:prSet presAssocID="{A22FBA40-DB01-4219-8A6B-391092669091}" presName="LevelTwoTextNode" presStyleLbl="node3" presStyleIdx="0" presStyleCnt="2" custScaleX="115889" custLinFactNeighborY="-51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30B63C-8867-4B4C-8355-D4DC35368A52}" type="pres">
      <dgm:prSet presAssocID="{A22FBA40-DB01-4219-8A6B-391092669091}" presName="level3hierChild" presStyleCnt="0"/>
      <dgm:spPr/>
    </dgm:pt>
    <dgm:pt modelId="{F9396F70-9FD9-4876-9719-F723A252B893}" type="pres">
      <dgm:prSet presAssocID="{E5B32669-A263-4CE5-928A-12253EAE5774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6ABED259-3A61-4DCD-9C72-1A0E6CF473FA}" type="pres">
      <dgm:prSet presAssocID="{E5B32669-A263-4CE5-928A-12253EAE5774}" presName="connTx" presStyleLbl="parChTrans1D3" presStyleIdx="1" presStyleCnt="2"/>
      <dgm:spPr/>
      <dgm:t>
        <a:bodyPr/>
        <a:lstStyle/>
        <a:p>
          <a:endParaRPr lang="ru-RU"/>
        </a:p>
      </dgm:t>
    </dgm:pt>
    <dgm:pt modelId="{61493A18-58AC-4B23-967E-90B6B0EF596C}" type="pres">
      <dgm:prSet presAssocID="{A822995D-3233-4933-A994-79E5456E2EFA}" presName="root2" presStyleCnt="0"/>
      <dgm:spPr/>
    </dgm:pt>
    <dgm:pt modelId="{CE957206-4633-43EB-8CB7-B9497221BE57}" type="pres">
      <dgm:prSet presAssocID="{A822995D-3233-4933-A994-79E5456E2EFA}" presName="LevelTwoTextNode" presStyleLbl="node3" presStyleIdx="1" presStyleCnt="2" custScaleX="115889" custLinFactNeighborY="-51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C2DA5B-1123-4773-B187-B425B523D67F}" type="pres">
      <dgm:prSet presAssocID="{A822995D-3233-4933-A994-79E5456E2EFA}" presName="level3hierChild" presStyleCnt="0"/>
      <dgm:spPr/>
    </dgm:pt>
    <dgm:pt modelId="{507B7DA4-AD89-4BED-B151-246E1D416B6F}" type="pres">
      <dgm:prSet presAssocID="{73D1B688-FCEF-4131-A1F5-2E52B32ED51A}" presName="root1" presStyleCnt="0"/>
      <dgm:spPr/>
    </dgm:pt>
    <dgm:pt modelId="{C63883BB-2D08-49AB-99E7-E3A1AD16BB13}" type="pres">
      <dgm:prSet presAssocID="{73D1B688-FCEF-4131-A1F5-2E52B32ED51A}" presName="LevelOneTextNode" presStyleLbl="node0" presStyleIdx="1" presStyleCnt="3" custScaleX="118578" custLinFactX="100000" custLinFactNeighborX="183678" custLinFactNeighborY="63007">
        <dgm:presLayoutVars>
          <dgm:chPref val="3"/>
        </dgm:presLayoutVars>
      </dgm:prSet>
      <dgm:spPr/>
    </dgm:pt>
    <dgm:pt modelId="{D3EA98D2-E305-4457-B3E5-364C3E5F7646}" type="pres">
      <dgm:prSet presAssocID="{73D1B688-FCEF-4131-A1F5-2E52B32ED51A}" presName="level2hierChild" presStyleCnt="0"/>
      <dgm:spPr/>
    </dgm:pt>
    <dgm:pt modelId="{DCBDECF0-0F4A-4868-B072-A9E0C368D8A8}" type="pres">
      <dgm:prSet presAssocID="{FB64D2DA-2609-4941-AB21-0E654A573F47}" presName="root1" presStyleCnt="0"/>
      <dgm:spPr/>
    </dgm:pt>
    <dgm:pt modelId="{DFD31666-E4AA-4F4F-A5E4-CC0C3F1A0E9E}" type="pres">
      <dgm:prSet presAssocID="{FB64D2DA-2609-4941-AB21-0E654A573F47}" presName="LevelOneTextNode" presStyleLbl="node0" presStyleIdx="2" presStyleCnt="3">
        <dgm:presLayoutVars>
          <dgm:chPref val="3"/>
        </dgm:presLayoutVars>
      </dgm:prSet>
      <dgm:spPr/>
    </dgm:pt>
    <dgm:pt modelId="{11D6F21D-35FF-4482-AE14-A44E099EF0D9}" type="pres">
      <dgm:prSet presAssocID="{FB64D2DA-2609-4941-AB21-0E654A573F47}" presName="level2hierChild" presStyleCnt="0"/>
      <dgm:spPr/>
    </dgm:pt>
  </dgm:ptLst>
  <dgm:cxnLst>
    <dgm:cxn modelId="{3D2E5F7B-9079-48F0-8C9E-423AE411110F}" type="presOf" srcId="{EED3C63B-6B1E-43F7-833F-44502E5E823D}" destId="{40A8790D-2790-4558-AEC7-FA6035A50328}" srcOrd="0" destOrd="0" presId="urn:microsoft.com/office/officeart/2005/8/layout/hierarchy2"/>
    <dgm:cxn modelId="{76F9C230-E2C0-406D-B8AE-2A3256F88830}" type="presOf" srcId="{193BC302-F88D-44D9-A414-17348D9BF35D}" destId="{DF24B3E2-75E9-4898-BEBE-257B344DB199}" srcOrd="1" destOrd="0" presId="urn:microsoft.com/office/officeart/2005/8/layout/hierarchy2"/>
    <dgm:cxn modelId="{F0C24A94-92DD-4D0A-B85E-CC935BE43EC0}" type="presOf" srcId="{8A0A0FB8-7716-4C7A-AEE5-A2681C565ABF}" destId="{7C288FCC-5DE9-4E80-B880-07E15B1EE9FE}" srcOrd="1" destOrd="0" presId="urn:microsoft.com/office/officeart/2005/8/layout/hierarchy2"/>
    <dgm:cxn modelId="{1B4C4434-480D-4F08-B2ED-035FD72A40F5}" srcId="{03CF8352-38B5-4218-ADD5-1CCDFAE92A74}" destId="{FB64D2DA-2609-4941-AB21-0E654A573F47}" srcOrd="2" destOrd="0" parTransId="{708BA0EF-F192-4AA6-981D-88B7089CAA23}" sibTransId="{43F7F5DF-03DE-402B-84C0-6F7F5C16CC25}"/>
    <dgm:cxn modelId="{5ECCDE1A-8675-463E-8FC2-199D592B81F5}" type="presOf" srcId="{053881F1-D367-4DC2-812D-DBC655FEE125}" destId="{837E406E-EDB4-4A6B-B7ED-D74BF98D52B6}" srcOrd="0" destOrd="0" presId="urn:microsoft.com/office/officeart/2005/8/layout/hierarchy2"/>
    <dgm:cxn modelId="{AFD6942A-FF35-48DE-BD0E-9D9F6687BC76}" type="presOf" srcId="{053881F1-D367-4DC2-812D-DBC655FEE125}" destId="{04498EA9-5F67-42A2-AE3C-D8911AF6A7A9}" srcOrd="1" destOrd="0" presId="urn:microsoft.com/office/officeart/2005/8/layout/hierarchy2"/>
    <dgm:cxn modelId="{9D6A59BA-DFBC-4377-BA6C-63D537C1F971}" type="presOf" srcId="{8A0A0FB8-7716-4C7A-AEE5-A2681C565ABF}" destId="{CD36BEA9-3DF2-46F8-91FC-A54E8D6C3BBB}" srcOrd="0" destOrd="0" presId="urn:microsoft.com/office/officeart/2005/8/layout/hierarchy2"/>
    <dgm:cxn modelId="{DB3977CF-A5EF-4C02-9D55-72B56E64C1BE}" type="presOf" srcId="{92D1E86F-513C-4E13-8EFB-0E7D00015507}" destId="{B5C8C831-918D-4B88-83EA-BC4D50C95574}" srcOrd="0" destOrd="0" presId="urn:microsoft.com/office/officeart/2005/8/layout/hierarchy2"/>
    <dgm:cxn modelId="{6E1896B8-5A79-4D45-9BC4-107C9B5A70FB}" type="presOf" srcId="{03CF8352-38B5-4218-ADD5-1CCDFAE92A74}" destId="{40D1EA3C-0188-497A-9AF4-1670947D971E}" srcOrd="0" destOrd="0" presId="urn:microsoft.com/office/officeart/2005/8/layout/hierarchy2"/>
    <dgm:cxn modelId="{907B733F-F9B1-49CA-9D77-F6498B6F0850}" srcId="{92D1E86F-513C-4E13-8EFB-0E7D00015507}" destId="{EED3C63B-6B1E-43F7-833F-44502E5E823D}" srcOrd="1" destOrd="0" parTransId="{053881F1-D367-4DC2-812D-DBC655FEE125}" sibTransId="{B920D7DB-016B-4E6D-9D81-2FE4A75C6E3B}"/>
    <dgm:cxn modelId="{0FFC686A-3438-4744-96B5-6D983EEB5D03}" type="presOf" srcId="{73D1B688-FCEF-4131-A1F5-2E52B32ED51A}" destId="{C63883BB-2D08-49AB-99E7-E3A1AD16BB13}" srcOrd="0" destOrd="0" presId="urn:microsoft.com/office/officeart/2005/8/layout/hierarchy2"/>
    <dgm:cxn modelId="{139A59F9-42CC-4AB1-8203-C3A154355BC9}" type="presOf" srcId="{FB64D2DA-2609-4941-AB21-0E654A573F47}" destId="{DFD31666-E4AA-4F4F-A5E4-CC0C3F1A0E9E}" srcOrd="0" destOrd="0" presId="urn:microsoft.com/office/officeart/2005/8/layout/hierarchy2"/>
    <dgm:cxn modelId="{3F98651D-E96C-4546-9D77-7B825250CD33}" type="presOf" srcId="{E5B32669-A263-4CE5-928A-12253EAE5774}" destId="{F9396F70-9FD9-4876-9719-F723A252B893}" srcOrd="0" destOrd="0" presId="urn:microsoft.com/office/officeart/2005/8/layout/hierarchy2"/>
    <dgm:cxn modelId="{B60AD2E2-C7FD-418B-A374-396D38F9EE59}" srcId="{EED3C63B-6B1E-43F7-833F-44502E5E823D}" destId="{A22FBA40-DB01-4219-8A6B-391092669091}" srcOrd="0" destOrd="0" parTransId="{8A0A0FB8-7716-4C7A-AEE5-A2681C565ABF}" sibTransId="{03CA6B1D-C01D-4FA9-AC57-D0D1E201BDFE}"/>
    <dgm:cxn modelId="{CC568E5B-DF00-4860-A4E9-D26E133D4924}" type="presOf" srcId="{A822995D-3233-4933-A994-79E5456E2EFA}" destId="{CE957206-4633-43EB-8CB7-B9497221BE57}" srcOrd="0" destOrd="0" presId="urn:microsoft.com/office/officeart/2005/8/layout/hierarchy2"/>
    <dgm:cxn modelId="{3D6F4A15-E939-494D-A939-C9D24A1FF7F7}" type="presOf" srcId="{E5B32669-A263-4CE5-928A-12253EAE5774}" destId="{6ABED259-3A61-4DCD-9C72-1A0E6CF473FA}" srcOrd="1" destOrd="0" presId="urn:microsoft.com/office/officeart/2005/8/layout/hierarchy2"/>
    <dgm:cxn modelId="{2619E802-84D4-4D1B-84D3-8C76EFB9FF94}" type="presOf" srcId="{D816416F-D41E-4F93-9222-4674EE6C4B6E}" destId="{ABF4848E-2720-4CBA-96BD-8DFFE6A49F9C}" srcOrd="0" destOrd="0" presId="urn:microsoft.com/office/officeart/2005/8/layout/hierarchy2"/>
    <dgm:cxn modelId="{D8A1D990-1A5B-4A28-8D4A-2ED7384E53C8}" srcId="{EED3C63B-6B1E-43F7-833F-44502E5E823D}" destId="{A822995D-3233-4933-A994-79E5456E2EFA}" srcOrd="1" destOrd="0" parTransId="{E5B32669-A263-4CE5-928A-12253EAE5774}" sibTransId="{2E18669D-32FC-4133-B8E7-F19DA6D64E3F}"/>
    <dgm:cxn modelId="{3B835A68-5CF9-4F45-BC15-514296E170CF}" srcId="{92D1E86F-513C-4E13-8EFB-0E7D00015507}" destId="{D816416F-D41E-4F93-9222-4674EE6C4B6E}" srcOrd="0" destOrd="0" parTransId="{193BC302-F88D-44D9-A414-17348D9BF35D}" sibTransId="{B9870F8A-EF59-46CF-8798-0A05BB188006}"/>
    <dgm:cxn modelId="{A13AF0F6-9C89-4789-AEE9-DA3ECD0FC4C3}" srcId="{03CF8352-38B5-4218-ADD5-1CCDFAE92A74}" destId="{73D1B688-FCEF-4131-A1F5-2E52B32ED51A}" srcOrd="1" destOrd="0" parTransId="{8A8F4EAC-DAF8-4EB9-B6BF-746788042FD9}" sibTransId="{03BD601F-9C32-4D50-9D81-54D7D564C237}"/>
    <dgm:cxn modelId="{1CEA436C-2A39-4FA7-83C9-FA576328D7B6}" type="presOf" srcId="{A22FBA40-DB01-4219-8A6B-391092669091}" destId="{4A01E627-B0E3-4825-8734-98FC51571782}" srcOrd="0" destOrd="0" presId="urn:microsoft.com/office/officeart/2005/8/layout/hierarchy2"/>
    <dgm:cxn modelId="{84A8AA01-90BA-4707-A3CE-E9ACB42E558B}" srcId="{03CF8352-38B5-4218-ADD5-1CCDFAE92A74}" destId="{92D1E86F-513C-4E13-8EFB-0E7D00015507}" srcOrd="0" destOrd="0" parTransId="{7AC0848B-8CC0-4233-9091-D9FE98251266}" sibTransId="{8EA477DF-9916-4628-9211-8AC7AD9C0C24}"/>
    <dgm:cxn modelId="{0BA21D6D-74B1-4A07-B497-688614C5C1FE}" type="presOf" srcId="{193BC302-F88D-44D9-A414-17348D9BF35D}" destId="{95966169-3511-411B-919E-8811892F809F}" srcOrd="0" destOrd="0" presId="urn:microsoft.com/office/officeart/2005/8/layout/hierarchy2"/>
    <dgm:cxn modelId="{3490F854-122B-4A00-96F7-A946E55DBF5D}" type="presParOf" srcId="{40D1EA3C-0188-497A-9AF4-1670947D971E}" destId="{B242D58A-1EE9-4E0F-BF51-19E293A0A14C}" srcOrd="0" destOrd="0" presId="urn:microsoft.com/office/officeart/2005/8/layout/hierarchy2"/>
    <dgm:cxn modelId="{7C0494FC-4263-4584-86F0-0254CF3DDE50}" type="presParOf" srcId="{B242D58A-1EE9-4E0F-BF51-19E293A0A14C}" destId="{B5C8C831-918D-4B88-83EA-BC4D50C95574}" srcOrd="0" destOrd="0" presId="urn:microsoft.com/office/officeart/2005/8/layout/hierarchy2"/>
    <dgm:cxn modelId="{C1D45E74-3923-4B5E-BA5F-6E5F41028BB3}" type="presParOf" srcId="{B242D58A-1EE9-4E0F-BF51-19E293A0A14C}" destId="{D01ACD89-E2EC-4412-9648-2BD456CE87F5}" srcOrd="1" destOrd="0" presId="urn:microsoft.com/office/officeart/2005/8/layout/hierarchy2"/>
    <dgm:cxn modelId="{0063DF0B-FAB3-49FF-826B-9F455349248D}" type="presParOf" srcId="{D01ACD89-E2EC-4412-9648-2BD456CE87F5}" destId="{95966169-3511-411B-919E-8811892F809F}" srcOrd="0" destOrd="0" presId="urn:microsoft.com/office/officeart/2005/8/layout/hierarchy2"/>
    <dgm:cxn modelId="{51D48043-D88F-4B80-AAC0-5A181B40DB64}" type="presParOf" srcId="{95966169-3511-411B-919E-8811892F809F}" destId="{DF24B3E2-75E9-4898-BEBE-257B344DB199}" srcOrd="0" destOrd="0" presId="urn:microsoft.com/office/officeart/2005/8/layout/hierarchy2"/>
    <dgm:cxn modelId="{13993534-AC6B-4B6C-85C2-196B5CFB438F}" type="presParOf" srcId="{D01ACD89-E2EC-4412-9648-2BD456CE87F5}" destId="{6DE16B45-E93D-44E7-AD78-4039BA13DC78}" srcOrd="1" destOrd="0" presId="urn:microsoft.com/office/officeart/2005/8/layout/hierarchy2"/>
    <dgm:cxn modelId="{AD948EB6-C9A8-4586-B200-3D1C5821B25C}" type="presParOf" srcId="{6DE16B45-E93D-44E7-AD78-4039BA13DC78}" destId="{ABF4848E-2720-4CBA-96BD-8DFFE6A49F9C}" srcOrd="0" destOrd="0" presId="urn:microsoft.com/office/officeart/2005/8/layout/hierarchy2"/>
    <dgm:cxn modelId="{4DE15CBA-E7E5-48DD-AC1A-9F8E2C7A3818}" type="presParOf" srcId="{6DE16B45-E93D-44E7-AD78-4039BA13DC78}" destId="{C0E5CEB6-8B2D-4E3B-B6FF-48200FD9601D}" srcOrd="1" destOrd="0" presId="urn:microsoft.com/office/officeart/2005/8/layout/hierarchy2"/>
    <dgm:cxn modelId="{1B1112F0-238A-4713-9F68-EC43D44611D8}" type="presParOf" srcId="{D01ACD89-E2EC-4412-9648-2BD456CE87F5}" destId="{837E406E-EDB4-4A6B-B7ED-D74BF98D52B6}" srcOrd="2" destOrd="0" presId="urn:microsoft.com/office/officeart/2005/8/layout/hierarchy2"/>
    <dgm:cxn modelId="{6D85F362-8983-4F48-B2DB-83270852F90C}" type="presParOf" srcId="{837E406E-EDB4-4A6B-B7ED-D74BF98D52B6}" destId="{04498EA9-5F67-42A2-AE3C-D8911AF6A7A9}" srcOrd="0" destOrd="0" presId="urn:microsoft.com/office/officeart/2005/8/layout/hierarchy2"/>
    <dgm:cxn modelId="{F002C5EE-048B-46AF-9275-A72DDB31A375}" type="presParOf" srcId="{D01ACD89-E2EC-4412-9648-2BD456CE87F5}" destId="{E9588C6A-6CF3-4391-88EA-A571DB1CCB80}" srcOrd="3" destOrd="0" presId="urn:microsoft.com/office/officeart/2005/8/layout/hierarchy2"/>
    <dgm:cxn modelId="{3FFD1AE8-24B2-4BF0-A654-7C5A544D7E5A}" type="presParOf" srcId="{E9588C6A-6CF3-4391-88EA-A571DB1CCB80}" destId="{40A8790D-2790-4558-AEC7-FA6035A50328}" srcOrd="0" destOrd="0" presId="urn:microsoft.com/office/officeart/2005/8/layout/hierarchy2"/>
    <dgm:cxn modelId="{49A134C1-A8FC-4394-B19F-A955B3886B79}" type="presParOf" srcId="{E9588C6A-6CF3-4391-88EA-A571DB1CCB80}" destId="{9D1395D9-0561-49A5-872B-3D2FCB1A8D5C}" srcOrd="1" destOrd="0" presId="urn:microsoft.com/office/officeart/2005/8/layout/hierarchy2"/>
    <dgm:cxn modelId="{F703FEF8-F1C9-4113-B38D-F3093330D137}" type="presParOf" srcId="{9D1395D9-0561-49A5-872B-3D2FCB1A8D5C}" destId="{CD36BEA9-3DF2-46F8-91FC-A54E8D6C3BBB}" srcOrd="0" destOrd="0" presId="urn:microsoft.com/office/officeart/2005/8/layout/hierarchy2"/>
    <dgm:cxn modelId="{FE1082F7-4872-4418-8E33-79934B88DEB8}" type="presParOf" srcId="{CD36BEA9-3DF2-46F8-91FC-A54E8D6C3BBB}" destId="{7C288FCC-5DE9-4E80-B880-07E15B1EE9FE}" srcOrd="0" destOrd="0" presId="urn:microsoft.com/office/officeart/2005/8/layout/hierarchy2"/>
    <dgm:cxn modelId="{3FC2B4EA-C172-4FC8-B439-27D31ADB5228}" type="presParOf" srcId="{9D1395D9-0561-49A5-872B-3D2FCB1A8D5C}" destId="{A24999A5-FC5B-4356-BA83-7AC96B8DA0D5}" srcOrd="1" destOrd="0" presId="urn:microsoft.com/office/officeart/2005/8/layout/hierarchy2"/>
    <dgm:cxn modelId="{3103D8E0-5B37-4323-A812-3A27935147D3}" type="presParOf" srcId="{A24999A5-FC5B-4356-BA83-7AC96B8DA0D5}" destId="{4A01E627-B0E3-4825-8734-98FC51571782}" srcOrd="0" destOrd="0" presId="urn:microsoft.com/office/officeart/2005/8/layout/hierarchy2"/>
    <dgm:cxn modelId="{A99A358B-8052-4ED1-984C-45E7B43EA5FF}" type="presParOf" srcId="{A24999A5-FC5B-4356-BA83-7AC96B8DA0D5}" destId="{D030B63C-8867-4B4C-8355-D4DC35368A52}" srcOrd="1" destOrd="0" presId="urn:microsoft.com/office/officeart/2005/8/layout/hierarchy2"/>
    <dgm:cxn modelId="{AF714DB1-E9ED-4599-84A5-993EDB72AAC1}" type="presParOf" srcId="{9D1395D9-0561-49A5-872B-3D2FCB1A8D5C}" destId="{F9396F70-9FD9-4876-9719-F723A252B893}" srcOrd="2" destOrd="0" presId="urn:microsoft.com/office/officeart/2005/8/layout/hierarchy2"/>
    <dgm:cxn modelId="{94BA58A8-A906-4F32-94DF-F44E2060CE3C}" type="presParOf" srcId="{F9396F70-9FD9-4876-9719-F723A252B893}" destId="{6ABED259-3A61-4DCD-9C72-1A0E6CF473FA}" srcOrd="0" destOrd="0" presId="urn:microsoft.com/office/officeart/2005/8/layout/hierarchy2"/>
    <dgm:cxn modelId="{C531451F-E4E8-46A2-A39D-1FCD7D551641}" type="presParOf" srcId="{9D1395D9-0561-49A5-872B-3D2FCB1A8D5C}" destId="{61493A18-58AC-4B23-967E-90B6B0EF596C}" srcOrd="3" destOrd="0" presId="urn:microsoft.com/office/officeart/2005/8/layout/hierarchy2"/>
    <dgm:cxn modelId="{52EC3B7F-09EE-4F5C-AE84-B55A72842ACF}" type="presParOf" srcId="{61493A18-58AC-4B23-967E-90B6B0EF596C}" destId="{CE957206-4633-43EB-8CB7-B9497221BE57}" srcOrd="0" destOrd="0" presId="urn:microsoft.com/office/officeart/2005/8/layout/hierarchy2"/>
    <dgm:cxn modelId="{BB9641DA-4DD7-480F-94D9-6384E43B2483}" type="presParOf" srcId="{61493A18-58AC-4B23-967E-90B6B0EF596C}" destId="{D5C2DA5B-1123-4773-B187-B425B523D67F}" srcOrd="1" destOrd="0" presId="urn:microsoft.com/office/officeart/2005/8/layout/hierarchy2"/>
    <dgm:cxn modelId="{4807F877-4BBB-4DCB-94C0-716180102317}" type="presParOf" srcId="{40D1EA3C-0188-497A-9AF4-1670947D971E}" destId="{507B7DA4-AD89-4BED-B151-246E1D416B6F}" srcOrd="1" destOrd="0" presId="urn:microsoft.com/office/officeart/2005/8/layout/hierarchy2"/>
    <dgm:cxn modelId="{071D5765-92F3-4494-9C5E-3E6A72B93A89}" type="presParOf" srcId="{507B7DA4-AD89-4BED-B151-246E1D416B6F}" destId="{C63883BB-2D08-49AB-99E7-E3A1AD16BB13}" srcOrd="0" destOrd="0" presId="urn:microsoft.com/office/officeart/2005/8/layout/hierarchy2"/>
    <dgm:cxn modelId="{CDDC7CDC-BD75-4577-8FA2-8D7D7F4100F0}" type="presParOf" srcId="{507B7DA4-AD89-4BED-B151-246E1D416B6F}" destId="{D3EA98D2-E305-4457-B3E5-364C3E5F7646}" srcOrd="1" destOrd="0" presId="urn:microsoft.com/office/officeart/2005/8/layout/hierarchy2"/>
    <dgm:cxn modelId="{6A30A7DC-EEA9-41BE-9AF0-FEBB09820987}" type="presParOf" srcId="{40D1EA3C-0188-497A-9AF4-1670947D971E}" destId="{DCBDECF0-0F4A-4868-B072-A9E0C368D8A8}" srcOrd="2" destOrd="0" presId="urn:microsoft.com/office/officeart/2005/8/layout/hierarchy2"/>
    <dgm:cxn modelId="{D893FC7E-0144-4873-8C07-6B0536C23DAC}" type="presParOf" srcId="{DCBDECF0-0F4A-4868-B072-A9E0C368D8A8}" destId="{DFD31666-E4AA-4F4F-A5E4-CC0C3F1A0E9E}" srcOrd="0" destOrd="0" presId="urn:microsoft.com/office/officeart/2005/8/layout/hierarchy2"/>
    <dgm:cxn modelId="{B78A0177-F3A7-48CE-8DA0-A93A08DC2B9F}" type="presParOf" srcId="{DCBDECF0-0F4A-4868-B072-A9E0C368D8A8}" destId="{11D6F21D-35FF-4482-AE14-A44E099EF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F8352-38B5-4218-ADD5-1CCDFAE92A74}" type="doc">
      <dgm:prSet loTypeId="urn:microsoft.com/office/officeart/2008/layout/LinedList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2D1E86F-513C-4E13-8EFB-0E7D0001550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Основное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</a:p>
      </dgm:t>
    </dgm:pt>
    <dgm:pt modelId="{7AC0848B-8CC0-4233-9091-D9FE98251266}" type="par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477DF-9916-4628-9211-8AC7AD9C0C24}" type="sib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6416F-D41E-4F93-9222-4674EE6C4B6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Учитель начальных классов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gm:t>
    </dgm:pt>
    <dgm:pt modelId="{193BC302-F88D-44D9-A414-17348D9BF35D}" type="parTrans" cxnId="{3B835A68-5CF9-4F45-BC15-514296E170CF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70F8A-EF59-46CF-8798-0A05BB188006}" type="sibTrans" cxnId="{3B835A68-5CF9-4F45-BC15-514296E170CF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3C63B-6B1E-43F7-833F-44502E5E823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Учителя </a:t>
          </a:r>
        </a:p>
        <a:p>
          <a:pPr>
            <a:lnSpc>
              <a:spcPct val="100000"/>
            </a:lnSpc>
          </a:pP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 1 по 11 класс</a:t>
          </a:r>
        </a:p>
      </dgm:t>
    </dgm:pt>
    <dgm:pt modelId="{053881F1-D367-4DC2-812D-DBC655FEE125}" type="parTrans" cxnId="{907B733F-F9B1-49CA-9D77-F6498B6F0850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0D7DB-016B-4E6D-9D81-2FE4A75C6E3B}" type="sibTrans" cxnId="{907B733F-F9B1-49CA-9D77-F6498B6F0850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FBA40-DB01-4219-8A6B-39109266909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и литература – 6 ставок</a:t>
          </a:r>
        </a:p>
      </dgm:t>
    </dgm:pt>
    <dgm:pt modelId="{8A0A0FB8-7716-4C7A-AEE5-A2681C565ABF}" type="parTrans" cxnId="{B60AD2E2-C7FD-418B-A374-396D38F9EE59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A6B1D-C01D-4FA9-AC57-D0D1E201BDFE}" type="sibTrans" cxnId="{B60AD2E2-C7FD-418B-A374-396D38F9EE59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FF3A9-69DF-4DFC-BFEF-8122433820E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– 6 ставок</a:t>
          </a:r>
        </a:p>
      </dgm:t>
    </dgm:pt>
    <dgm:pt modelId="{125213E7-06B7-4E28-92FA-D1A2FA7CB3AC}" type="parTrans" cxnId="{A8077FFD-53F9-48AE-B240-E3E663D2AFE9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E21F0-C758-492A-A7E1-2DAF91043679}" type="sibTrans" cxnId="{A8077FFD-53F9-48AE-B240-E3E663D2AFE9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2995D-3233-4933-A994-79E5456E2EF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 –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ставка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32669-A263-4CE5-928A-12253EAE5774}" type="parTrans" cxnId="{D8A1D990-1A5B-4A28-8D4A-2ED7384E53C8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8669D-32FC-4133-B8E7-F19DA6D64E3F}" type="sibTrans" cxnId="{D8A1D990-1A5B-4A28-8D4A-2ED7384E53C8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286F6-DBE5-4371-B156-CA9F97DE71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Физика –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ставка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0CA05-6C4B-415C-8893-D78CB7572AAA}" type="parTrans" cxnId="{C001B15E-5502-41AF-AADD-E4D0142FF1C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095D7-2D28-40F2-B052-AE65717E87DB}" type="sibTrans" cxnId="{C001B15E-5502-41AF-AADD-E4D0142FF1C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00196-7581-481C-A42E-740FCD50073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 и обществознание – 2 ставки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725C7-26ED-41F9-8E9F-1C1D09316197}" type="parTrans" cxnId="{D51DB0BB-A494-4B6D-B53B-4B3483ABF3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97721-6505-4ADF-BAB0-D3EFFA694ED2}" type="sibTrans" cxnId="{D51DB0BB-A494-4B6D-B53B-4B3483ABF3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A07F6-CFE9-4843-9457-C6FFE61824D4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География –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ставки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5E9CB-F3F1-473A-8C11-C9FEAB96FA88}" type="parTrans" cxnId="{B5F4E658-2787-4D2C-B242-31218C31E7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369A3-D6E3-440C-83FF-46E500139BCA}" type="sibTrans" cxnId="{B5F4E658-2787-4D2C-B242-31218C31E7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F2668-A21F-4572-8D90-F0E2F5329940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Английский язык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5ставок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F3844-76A9-44C6-930F-3E655DB29818}" type="parTrans" cxnId="{C5AAF08C-1C76-4228-BD71-85376713CC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52C70-4240-48FD-A6A0-16B09F688AE0}" type="sibTrans" cxnId="{C5AAF08C-1C76-4228-BD71-85376713CC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5BD88-EB5C-412F-886A-C449C4EBEF74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–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ставки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0FD42-9C75-4F7F-9064-1B7755A32DE0}" type="parTrans" cxnId="{703B4C9D-9CE8-45F7-9B73-A4DC993681D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DF0D2-EFD3-4C48-BEBA-3AC0A126EC55}" type="sibTrans" cxnId="{703B4C9D-9CE8-45F7-9B73-A4DC993681D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8D408-2C18-4237-85FE-963362B52C34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(мальчики) –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gm:t>
    </dgm:pt>
    <dgm:pt modelId="{F2A40765-08FE-47BD-B743-70117AEB8200}" type="parTrans" cxnId="{3D15C61C-0C6E-4034-8B2D-F0C76A581B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87CA6-5415-4BC5-9FD1-1E7259016D1C}" type="sibTrans" cxnId="{3D15C61C-0C6E-4034-8B2D-F0C76A581B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5B88F-ED34-4CEB-8CC3-3E35BC877FC6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(девочки) –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ставки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9EB82-EFAE-4555-8BEC-809ED5530E46}" type="parTrans" cxnId="{7E410ECD-CDE4-45B6-89B5-E9C2F05F4B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B1DF0-19E9-4C2F-84B0-ADE0A98F157D}" type="sibTrans" cxnId="{7E410ECD-CDE4-45B6-89B5-E9C2F05F4B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54D4C-ACEE-4841-B56C-4979ACBBE13D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Методист – 0,5 ставки</a:t>
          </a:r>
        </a:p>
      </dgm:t>
    </dgm:pt>
    <dgm:pt modelId="{E60092AB-0A47-4FAC-8C5F-7CBFC34BAAAD}" type="parTrans" cxnId="{C8451315-1354-43D2-8281-7E9F459DEE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B589B-AD15-4CCC-B5DE-EB92C0B9D7EF}" type="sibTrans" cxnId="{C8451315-1354-43D2-8281-7E9F459DEE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7B80C-384C-4895-B0DC-62650FD261C8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педагог –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gm:t>
    </dgm:pt>
    <dgm:pt modelId="{6841C30A-28BA-4C30-B638-90A672CDAC56}" type="parTrans" cxnId="{D6BE1A7F-C4F7-48BA-BAE7-4890637FC0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A6796-ED66-458C-8BA7-6222FC130F0F}" type="sibTrans" cxnId="{D6BE1A7F-C4F7-48BA-BAE7-4890637FC0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52DFC-0CFA-42D4-923C-FF20387A0E76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 –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10.5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ставок</a:t>
          </a:r>
        </a:p>
      </dgm:t>
    </dgm:pt>
    <dgm:pt modelId="{C757CA7A-E20A-4B41-BF09-2A46B8155373}" type="parTrans" cxnId="{298B93A0-1AC6-4A99-9B6E-432F393C8F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2E3A9-F586-4716-9D79-8DC6657C78E1}" type="sibTrans" cxnId="{298B93A0-1AC6-4A99-9B6E-432F393C8F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80E14-8E15-4454-A716-76B7EF3CBE6D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Учитель-дефектолог –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ставок</a:t>
          </a:r>
        </a:p>
      </dgm:t>
    </dgm:pt>
    <dgm:pt modelId="{8627EF44-AFD8-4E3A-B14B-207C40A6AE66}" type="parTrans" cxnId="{F6F80BE8-62C9-4565-8EE9-6D14E07E7E0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DCCF3-DF68-418C-BBB2-509F8B7C8774}" type="sibTrans" cxnId="{F6F80BE8-62C9-4565-8EE9-6D14E07E7E0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5C95F-7766-4D28-A95B-DEC90D81987C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–5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ставок</a:t>
          </a:r>
        </a:p>
      </dgm:t>
    </dgm:pt>
    <dgm:pt modelId="{8390D5B1-8D8E-4B5B-8E04-ACF788BB6543}" type="parTrans" cxnId="{980344BB-063B-4D1D-ABB7-8A6441AF29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AD582-0E6F-465A-93EF-9EBAC3F74B54}" type="sibTrans" cxnId="{980344BB-063B-4D1D-ABB7-8A6441AF29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62A16-7C12-4862-A1A6-8BFE1C2A5E76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Педагог-организатор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- 2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gm:t>
    </dgm:pt>
    <dgm:pt modelId="{D675531C-D9FA-492C-AB69-6E94DBE5072A}" type="parTrans" cxnId="{3A2A803B-2C75-46B8-8822-00FEE5E0DB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D92C6-7EA9-4902-AB35-93E234815E95}" type="sibTrans" cxnId="{3A2A803B-2C75-46B8-8822-00FEE5E0DB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FF84D-E720-4F9C-B493-60339DDB5AC0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 дополнительного образования – 1 ставка</a:t>
          </a:r>
        </a:p>
      </dgm:t>
    </dgm:pt>
    <dgm:pt modelId="{C8F6CF66-6458-40C4-9E98-BD3A06763736}" type="parTrans" cxnId="{59A2C3B0-54DE-40D2-A5C8-641CE12576D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18CD6-3391-454D-BB36-B29078928754}" type="sibTrans" cxnId="{59A2C3B0-54DE-40D2-A5C8-641CE12576D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687E9-53DD-4E06-B6D4-A4D4262DF995}" type="pres">
      <dgm:prSet presAssocID="{03CF8352-38B5-4218-ADD5-1CCDFAE92A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A1DDCA7-EDF0-4055-9091-39A56723DD30}" type="pres">
      <dgm:prSet presAssocID="{92D1E86F-513C-4E13-8EFB-0E7D00015507}" presName="thickLine" presStyleLbl="alignNode1" presStyleIdx="0" presStyleCnt="1"/>
      <dgm:spPr/>
    </dgm:pt>
    <dgm:pt modelId="{87456578-BC2F-473C-9C42-AB45DE62E7FA}" type="pres">
      <dgm:prSet presAssocID="{92D1E86F-513C-4E13-8EFB-0E7D00015507}" presName="horz1" presStyleCnt="0"/>
      <dgm:spPr/>
    </dgm:pt>
    <dgm:pt modelId="{521F13B3-7601-4427-98B7-D1132CD351A3}" type="pres">
      <dgm:prSet presAssocID="{92D1E86F-513C-4E13-8EFB-0E7D00015507}" presName="tx1" presStyleLbl="revTx" presStyleIdx="0" presStyleCnt="20" custScaleX="194118"/>
      <dgm:spPr/>
      <dgm:t>
        <a:bodyPr/>
        <a:lstStyle/>
        <a:p>
          <a:endParaRPr lang="ru-RU"/>
        </a:p>
      </dgm:t>
    </dgm:pt>
    <dgm:pt modelId="{2272B1F0-9184-42B1-BA14-8A0548E97906}" type="pres">
      <dgm:prSet presAssocID="{92D1E86F-513C-4E13-8EFB-0E7D00015507}" presName="vert1" presStyleCnt="0"/>
      <dgm:spPr/>
    </dgm:pt>
    <dgm:pt modelId="{E68F00BC-159A-4EC5-AF37-288444FB43CA}" type="pres">
      <dgm:prSet presAssocID="{D816416F-D41E-4F93-9222-4674EE6C4B6E}" presName="vertSpace2a" presStyleCnt="0"/>
      <dgm:spPr/>
    </dgm:pt>
    <dgm:pt modelId="{A3337AD3-48BE-46E9-A856-20EEAD4CE59A}" type="pres">
      <dgm:prSet presAssocID="{D816416F-D41E-4F93-9222-4674EE6C4B6E}" presName="horz2" presStyleCnt="0"/>
      <dgm:spPr/>
    </dgm:pt>
    <dgm:pt modelId="{AE998D2D-378C-4319-A059-F8DE2B2A7697}" type="pres">
      <dgm:prSet presAssocID="{D816416F-D41E-4F93-9222-4674EE6C4B6E}" presName="horzSpace2" presStyleCnt="0"/>
      <dgm:spPr/>
    </dgm:pt>
    <dgm:pt modelId="{EE3E6BE9-5F71-48D1-9104-1E0A5C5D75B3}" type="pres">
      <dgm:prSet presAssocID="{D816416F-D41E-4F93-9222-4674EE6C4B6E}" presName="tx2" presStyleLbl="revTx" presStyleIdx="1" presStyleCnt="20" custScaleX="137797" custScaleY="8885" custLinFactNeighborX="77300" custLinFactNeighborY="1039"/>
      <dgm:spPr/>
      <dgm:t>
        <a:bodyPr/>
        <a:lstStyle/>
        <a:p>
          <a:endParaRPr lang="ru-RU"/>
        </a:p>
      </dgm:t>
    </dgm:pt>
    <dgm:pt modelId="{8E212C9D-F641-45D4-A78A-CBC0BF0CEF59}" type="pres">
      <dgm:prSet presAssocID="{D816416F-D41E-4F93-9222-4674EE6C4B6E}" presName="vert2" presStyleCnt="0"/>
      <dgm:spPr/>
    </dgm:pt>
    <dgm:pt modelId="{EDC8FCBB-F9DC-440D-83EE-EF70CBFD7044}" type="pres">
      <dgm:prSet presAssocID="{D816416F-D41E-4F93-9222-4674EE6C4B6E}" presName="thinLine2b" presStyleLbl="callout" presStyleIdx="0" presStyleCnt="18"/>
      <dgm:spPr/>
    </dgm:pt>
    <dgm:pt modelId="{AB9C5264-87B3-4B10-9A2D-C7000A6CFCF7}" type="pres">
      <dgm:prSet presAssocID="{D816416F-D41E-4F93-9222-4674EE6C4B6E}" presName="vertSpace2b" presStyleCnt="0"/>
      <dgm:spPr/>
    </dgm:pt>
    <dgm:pt modelId="{DC0C396E-D4B6-474F-B2F0-AC9371933395}" type="pres">
      <dgm:prSet presAssocID="{EED3C63B-6B1E-43F7-833F-44502E5E823D}" presName="horz2" presStyleCnt="0"/>
      <dgm:spPr/>
    </dgm:pt>
    <dgm:pt modelId="{10E6D5F5-B298-497F-B96B-EDA63149B848}" type="pres">
      <dgm:prSet presAssocID="{EED3C63B-6B1E-43F7-833F-44502E5E823D}" presName="horzSpace2" presStyleCnt="0"/>
      <dgm:spPr/>
    </dgm:pt>
    <dgm:pt modelId="{252A93E6-4E56-4260-BD76-28810AD12080}" type="pres">
      <dgm:prSet presAssocID="{EED3C63B-6B1E-43F7-833F-44502E5E823D}" presName="tx2" presStyleLbl="revTx" presStyleIdx="2" presStyleCnt="20" custScaleX="80792" custScaleY="18880" custLinFactNeighborX="-9139" custLinFactNeighborY="8862"/>
      <dgm:spPr/>
      <dgm:t>
        <a:bodyPr/>
        <a:lstStyle/>
        <a:p>
          <a:endParaRPr lang="ru-RU"/>
        </a:p>
      </dgm:t>
    </dgm:pt>
    <dgm:pt modelId="{FB301709-CDEB-4779-AD4F-707D8F894B94}" type="pres">
      <dgm:prSet presAssocID="{EED3C63B-6B1E-43F7-833F-44502E5E823D}" presName="vert2" presStyleCnt="0"/>
      <dgm:spPr/>
    </dgm:pt>
    <dgm:pt modelId="{6AE70698-6BA5-457E-8F1B-2BF6FE6A7B17}" type="pres">
      <dgm:prSet presAssocID="{A22FBA40-DB01-4219-8A6B-391092669091}" presName="horz3" presStyleCnt="0"/>
      <dgm:spPr/>
    </dgm:pt>
    <dgm:pt modelId="{B541DCD5-B466-4108-9E72-78AB54F533E7}" type="pres">
      <dgm:prSet presAssocID="{A22FBA40-DB01-4219-8A6B-391092669091}" presName="horzSpace3" presStyleCnt="0"/>
      <dgm:spPr/>
    </dgm:pt>
    <dgm:pt modelId="{39399340-2240-40DC-B1AE-625B061B880E}" type="pres">
      <dgm:prSet presAssocID="{A22FBA40-DB01-4219-8A6B-391092669091}" presName="tx3" presStyleLbl="revTx" presStyleIdx="3" presStyleCnt="20" custScaleX="120955" custLinFactNeighborX="-5205" custLinFactNeighborY="-45874"/>
      <dgm:spPr/>
      <dgm:t>
        <a:bodyPr/>
        <a:lstStyle/>
        <a:p>
          <a:endParaRPr lang="ru-RU"/>
        </a:p>
      </dgm:t>
    </dgm:pt>
    <dgm:pt modelId="{66E0679A-6CC9-4B02-86DF-1CEEC7A57E99}" type="pres">
      <dgm:prSet presAssocID="{A22FBA40-DB01-4219-8A6B-391092669091}" presName="vert3" presStyleCnt="0"/>
      <dgm:spPr/>
    </dgm:pt>
    <dgm:pt modelId="{18E2F129-D138-4FF3-A06D-182264D1D4D9}" type="pres">
      <dgm:prSet presAssocID="{03CA6B1D-C01D-4FA9-AC57-D0D1E201BDFE}" presName="thinLine3" presStyleLbl="callout" presStyleIdx="1" presStyleCnt="18" custLinFactNeighborY="-45874"/>
      <dgm:spPr/>
    </dgm:pt>
    <dgm:pt modelId="{718042A1-7548-4260-B066-6F1532E0E460}" type="pres">
      <dgm:prSet presAssocID="{5FBFF3A9-69DF-4DFC-BFEF-8122433820EF}" presName="horz3" presStyleCnt="0"/>
      <dgm:spPr/>
    </dgm:pt>
    <dgm:pt modelId="{666CAAE4-D56F-4D8C-AC6F-87448867816C}" type="pres">
      <dgm:prSet presAssocID="{5FBFF3A9-69DF-4DFC-BFEF-8122433820EF}" presName="horzSpace3" presStyleCnt="0"/>
      <dgm:spPr/>
    </dgm:pt>
    <dgm:pt modelId="{98542F01-05C2-4D1A-8ECE-B5EA85C94233}" type="pres">
      <dgm:prSet presAssocID="{5FBFF3A9-69DF-4DFC-BFEF-8122433820EF}" presName="tx3" presStyleLbl="revTx" presStyleIdx="4" presStyleCnt="20" custScaleX="120955" custLinFactNeighborX="-5205" custLinFactNeighborY="-45874"/>
      <dgm:spPr/>
      <dgm:t>
        <a:bodyPr/>
        <a:lstStyle/>
        <a:p>
          <a:endParaRPr lang="ru-RU"/>
        </a:p>
      </dgm:t>
    </dgm:pt>
    <dgm:pt modelId="{99918606-0BE0-43E0-A82B-7D5126F7BDA7}" type="pres">
      <dgm:prSet presAssocID="{5FBFF3A9-69DF-4DFC-BFEF-8122433820EF}" presName="vert3" presStyleCnt="0"/>
      <dgm:spPr/>
    </dgm:pt>
    <dgm:pt modelId="{9AE90585-59BF-4E5B-A954-FB8E7772FCA6}" type="pres">
      <dgm:prSet presAssocID="{8EDE21F0-C758-492A-A7E1-2DAF91043679}" presName="thinLine3" presStyleLbl="callout" presStyleIdx="2" presStyleCnt="18" custLinFactNeighborY="-45874"/>
      <dgm:spPr/>
    </dgm:pt>
    <dgm:pt modelId="{57645145-D240-4210-86F0-4613098AE9C1}" type="pres">
      <dgm:prSet presAssocID="{A822995D-3233-4933-A994-79E5456E2EFA}" presName="horz3" presStyleCnt="0"/>
      <dgm:spPr/>
    </dgm:pt>
    <dgm:pt modelId="{E48E4ADF-1FBD-49D5-A1A3-AF44389720F3}" type="pres">
      <dgm:prSet presAssocID="{A822995D-3233-4933-A994-79E5456E2EFA}" presName="horzSpace3" presStyleCnt="0"/>
      <dgm:spPr/>
    </dgm:pt>
    <dgm:pt modelId="{BA609123-EDEA-4A66-ADFD-4816A06F0104}" type="pres">
      <dgm:prSet presAssocID="{A822995D-3233-4933-A994-79E5456E2EFA}" presName="tx3" presStyleLbl="revTx" presStyleIdx="5" presStyleCnt="20" custScaleX="120955" custLinFactNeighborX="-5205" custLinFactNeighborY="-45874"/>
      <dgm:spPr/>
      <dgm:t>
        <a:bodyPr/>
        <a:lstStyle/>
        <a:p>
          <a:endParaRPr lang="ru-RU"/>
        </a:p>
      </dgm:t>
    </dgm:pt>
    <dgm:pt modelId="{B68B49C3-5F36-4493-8760-33143B804229}" type="pres">
      <dgm:prSet presAssocID="{A822995D-3233-4933-A994-79E5456E2EFA}" presName="vert3" presStyleCnt="0"/>
      <dgm:spPr/>
    </dgm:pt>
    <dgm:pt modelId="{D064A835-3061-45AB-BB9A-58E6792D3B33}" type="pres">
      <dgm:prSet presAssocID="{2E18669D-32FC-4133-B8E7-F19DA6D64E3F}" presName="thinLine3" presStyleLbl="callout" presStyleIdx="3" presStyleCnt="18" custLinFactNeighborY="-45874"/>
      <dgm:spPr/>
    </dgm:pt>
    <dgm:pt modelId="{26965F23-C701-4322-B103-456A8D1C9281}" type="pres">
      <dgm:prSet presAssocID="{8BF286F6-DBE5-4371-B156-CA9F97DE71D1}" presName="horz3" presStyleCnt="0"/>
      <dgm:spPr/>
    </dgm:pt>
    <dgm:pt modelId="{8BC8F667-40FC-4E57-867F-B357025C2415}" type="pres">
      <dgm:prSet presAssocID="{8BF286F6-DBE5-4371-B156-CA9F97DE71D1}" presName="horzSpace3" presStyleCnt="0"/>
      <dgm:spPr/>
    </dgm:pt>
    <dgm:pt modelId="{97E4484A-F36F-414E-9CB9-74C46313FFE8}" type="pres">
      <dgm:prSet presAssocID="{8BF286F6-DBE5-4371-B156-CA9F97DE71D1}" presName="tx3" presStyleLbl="revTx" presStyleIdx="6" presStyleCnt="20" custScaleX="120955" custLinFactNeighborX="-3022" custLinFactNeighborY="-50057"/>
      <dgm:spPr/>
      <dgm:t>
        <a:bodyPr/>
        <a:lstStyle/>
        <a:p>
          <a:endParaRPr lang="ru-RU"/>
        </a:p>
      </dgm:t>
    </dgm:pt>
    <dgm:pt modelId="{16ACE8D0-FDE6-4AC0-90AD-F4F0B52B02C4}" type="pres">
      <dgm:prSet presAssocID="{8BF286F6-DBE5-4371-B156-CA9F97DE71D1}" presName="vert3" presStyleCnt="0"/>
      <dgm:spPr/>
    </dgm:pt>
    <dgm:pt modelId="{D6C9A9DE-63CF-4FA0-B3B7-D3B5CE72522D}" type="pres">
      <dgm:prSet presAssocID="{946095D7-2D28-40F2-B052-AE65717E87DB}" presName="thinLine3" presStyleLbl="callout" presStyleIdx="4" presStyleCnt="18" custLinFactNeighborY="-51452"/>
      <dgm:spPr/>
    </dgm:pt>
    <dgm:pt modelId="{6776DA76-2C71-4DC3-8A9F-D44D4CD19806}" type="pres">
      <dgm:prSet presAssocID="{E0000196-7581-481C-A42E-740FCD50073B}" presName="horz3" presStyleCnt="0"/>
      <dgm:spPr/>
    </dgm:pt>
    <dgm:pt modelId="{E527CD1B-50B2-43F3-B49C-BAACC6E6FC66}" type="pres">
      <dgm:prSet presAssocID="{E0000196-7581-481C-A42E-740FCD50073B}" presName="horzSpace3" presStyleCnt="0"/>
      <dgm:spPr/>
    </dgm:pt>
    <dgm:pt modelId="{472AE196-D778-44B8-AE44-3C8D15E2F9A9}" type="pres">
      <dgm:prSet presAssocID="{E0000196-7581-481C-A42E-740FCD50073B}" presName="tx3" presStyleLbl="revTx" presStyleIdx="7" presStyleCnt="20" custLinFactNeighborX="-5205" custLinFactNeighborY="-51452"/>
      <dgm:spPr/>
      <dgm:t>
        <a:bodyPr/>
        <a:lstStyle/>
        <a:p>
          <a:endParaRPr lang="ru-RU"/>
        </a:p>
      </dgm:t>
    </dgm:pt>
    <dgm:pt modelId="{B0B4F95E-046C-465C-9AD8-311F4E2ABC69}" type="pres">
      <dgm:prSet presAssocID="{E0000196-7581-481C-A42E-740FCD50073B}" presName="vert3" presStyleCnt="0"/>
      <dgm:spPr/>
    </dgm:pt>
    <dgm:pt modelId="{6F67B71D-19D0-436B-9FA6-9E24B7DBAAAC}" type="pres">
      <dgm:prSet presAssocID="{98B97721-6505-4ADF-BAB0-D3EFFA694ED2}" presName="thinLine3" presStyleLbl="callout" presStyleIdx="5" presStyleCnt="18" custLinFactNeighborY="-52846"/>
      <dgm:spPr/>
    </dgm:pt>
    <dgm:pt modelId="{B71AC050-FDFB-48AD-ADDA-67A8707D11F0}" type="pres">
      <dgm:prSet presAssocID="{E85A07F6-CFE9-4843-9457-C6FFE61824D4}" presName="horz3" presStyleCnt="0"/>
      <dgm:spPr/>
    </dgm:pt>
    <dgm:pt modelId="{953C6034-BCF4-47EA-AA1A-D6427BB2AB2C}" type="pres">
      <dgm:prSet presAssocID="{E85A07F6-CFE9-4843-9457-C6FFE61824D4}" presName="horzSpace3" presStyleCnt="0"/>
      <dgm:spPr/>
    </dgm:pt>
    <dgm:pt modelId="{C42B04EB-8078-4A86-8C05-6EDC6E66AE7E}" type="pres">
      <dgm:prSet presAssocID="{E85A07F6-CFE9-4843-9457-C6FFE61824D4}" presName="tx3" presStyleLbl="revTx" presStyleIdx="8" presStyleCnt="20" custLinFactNeighborX="-5205" custLinFactNeighborY="-52846"/>
      <dgm:spPr/>
      <dgm:t>
        <a:bodyPr/>
        <a:lstStyle/>
        <a:p>
          <a:endParaRPr lang="ru-RU"/>
        </a:p>
      </dgm:t>
    </dgm:pt>
    <dgm:pt modelId="{1101C91D-FBA1-4377-ABFD-6F6B3A0A70E8}" type="pres">
      <dgm:prSet presAssocID="{E85A07F6-CFE9-4843-9457-C6FFE61824D4}" presName="vert3" presStyleCnt="0"/>
      <dgm:spPr/>
    </dgm:pt>
    <dgm:pt modelId="{561722F3-D5A4-4B52-9202-C41D8BA8E8A0}" type="pres">
      <dgm:prSet presAssocID="{E7E369A3-D6E3-440C-83FF-46E500139BCA}" presName="thinLine3" presStyleLbl="callout" presStyleIdx="6" presStyleCnt="18" custLinFactNeighborY="-54240"/>
      <dgm:spPr/>
    </dgm:pt>
    <dgm:pt modelId="{BEE9EC81-57AB-4B34-B451-4B2C2B8CF1D9}" type="pres">
      <dgm:prSet presAssocID="{E00F2668-A21F-4572-8D90-F0E2F5329940}" presName="horz3" presStyleCnt="0"/>
      <dgm:spPr/>
    </dgm:pt>
    <dgm:pt modelId="{68DB8149-F628-437B-BCDE-E4B3CD66FD17}" type="pres">
      <dgm:prSet presAssocID="{E00F2668-A21F-4572-8D90-F0E2F5329940}" presName="horzSpace3" presStyleCnt="0"/>
      <dgm:spPr/>
    </dgm:pt>
    <dgm:pt modelId="{4B32E732-D7F2-418A-B294-6F3DD5167F75}" type="pres">
      <dgm:prSet presAssocID="{E00F2668-A21F-4572-8D90-F0E2F5329940}" presName="tx3" presStyleLbl="revTx" presStyleIdx="9" presStyleCnt="20" custLinFactNeighborX="-5205" custLinFactNeighborY="-54240"/>
      <dgm:spPr/>
      <dgm:t>
        <a:bodyPr/>
        <a:lstStyle/>
        <a:p>
          <a:endParaRPr lang="ru-RU"/>
        </a:p>
      </dgm:t>
    </dgm:pt>
    <dgm:pt modelId="{1472F59C-0537-4815-96E7-4838B87E7D54}" type="pres">
      <dgm:prSet presAssocID="{E00F2668-A21F-4572-8D90-F0E2F5329940}" presName="vert3" presStyleCnt="0"/>
      <dgm:spPr/>
    </dgm:pt>
    <dgm:pt modelId="{F8F66E49-BAE6-4078-85BC-4492ADEEAA97}" type="pres">
      <dgm:prSet presAssocID="{6FB52C70-4240-48FD-A6A0-16B09F688AE0}" presName="thinLine3" presStyleLbl="callout" presStyleIdx="7" presStyleCnt="18" custLinFactNeighborY="-55635"/>
      <dgm:spPr/>
    </dgm:pt>
    <dgm:pt modelId="{328D7BCC-ABFE-4B77-92F0-1F9C4FAD3D19}" type="pres">
      <dgm:prSet presAssocID="{CBF5BD88-EB5C-412F-886A-C449C4EBEF74}" presName="horz3" presStyleCnt="0"/>
      <dgm:spPr/>
    </dgm:pt>
    <dgm:pt modelId="{82C12A7F-95CF-4BA6-B3F6-69D946296DF3}" type="pres">
      <dgm:prSet presAssocID="{CBF5BD88-EB5C-412F-886A-C449C4EBEF74}" presName="horzSpace3" presStyleCnt="0"/>
      <dgm:spPr/>
    </dgm:pt>
    <dgm:pt modelId="{9F534A8F-4F53-4919-B699-B1BA41F31D38}" type="pres">
      <dgm:prSet presAssocID="{CBF5BD88-EB5C-412F-886A-C449C4EBEF74}" presName="tx3" presStyleLbl="revTx" presStyleIdx="10" presStyleCnt="20" custLinFactNeighborX="-5205" custLinFactNeighborY="-55635"/>
      <dgm:spPr/>
      <dgm:t>
        <a:bodyPr/>
        <a:lstStyle/>
        <a:p>
          <a:endParaRPr lang="ru-RU"/>
        </a:p>
      </dgm:t>
    </dgm:pt>
    <dgm:pt modelId="{72A8DA1C-4022-4419-A068-035195B4DE9B}" type="pres">
      <dgm:prSet presAssocID="{CBF5BD88-EB5C-412F-886A-C449C4EBEF74}" presName="vert3" presStyleCnt="0"/>
      <dgm:spPr/>
    </dgm:pt>
    <dgm:pt modelId="{A1BADE11-3085-4A2F-B129-BF28260B37E4}" type="pres">
      <dgm:prSet presAssocID="{924DF0D2-EFD3-4C48-BEBA-3AC0A126EC55}" presName="thinLine3" presStyleLbl="callout" presStyleIdx="8" presStyleCnt="18" custLinFactNeighborY="-57029"/>
      <dgm:spPr/>
    </dgm:pt>
    <dgm:pt modelId="{0BD21067-2617-4FD1-8765-C63F3D630BB6}" type="pres">
      <dgm:prSet presAssocID="{9848D408-2C18-4237-85FE-963362B52C34}" presName="horz3" presStyleCnt="0"/>
      <dgm:spPr/>
    </dgm:pt>
    <dgm:pt modelId="{483DBEFD-E982-4B96-AAD2-7D22AD270A21}" type="pres">
      <dgm:prSet presAssocID="{9848D408-2C18-4237-85FE-963362B52C34}" presName="horzSpace3" presStyleCnt="0"/>
      <dgm:spPr/>
    </dgm:pt>
    <dgm:pt modelId="{A68E6377-EB52-4245-9197-5E57B7971C92}" type="pres">
      <dgm:prSet presAssocID="{9848D408-2C18-4237-85FE-963362B52C34}" presName="tx3" presStyleLbl="revTx" presStyleIdx="11" presStyleCnt="20" custLinFactNeighborX="-5205" custLinFactNeighborY="-57029"/>
      <dgm:spPr/>
      <dgm:t>
        <a:bodyPr/>
        <a:lstStyle/>
        <a:p>
          <a:endParaRPr lang="ru-RU"/>
        </a:p>
      </dgm:t>
    </dgm:pt>
    <dgm:pt modelId="{F035BAF5-0B37-4FF9-8B6D-2A67D6984350}" type="pres">
      <dgm:prSet presAssocID="{9848D408-2C18-4237-85FE-963362B52C34}" presName="vert3" presStyleCnt="0"/>
      <dgm:spPr/>
    </dgm:pt>
    <dgm:pt modelId="{ABBE02D0-2245-47ED-B399-AD225A55C2E4}" type="pres">
      <dgm:prSet presAssocID="{C7D87CA6-5415-4BC5-9FD1-1E7259016D1C}" presName="thinLine3" presStyleLbl="callout" presStyleIdx="9" presStyleCnt="18" custLinFactNeighborY="-58423"/>
      <dgm:spPr/>
    </dgm:pt>
    <dgm:pt modelId="{105AAEF1-D43F-468B-9D16-B99C43FA29C1}" type="pres">
      <dgm:prSet presAssocID="{B915B88F-ED34-4CEB-8CC3-3E35BC877FC6}" presName="horz3" presStyleCnt="0"/>
      <dgm:spPr/>
    </dgm:pt>
    <dgm:pt modelId="{0D4BC381-EEC4-4D55-A185-068F122B7067}" type="pres">
      <dgm:prSet presAssocID="{B915B88F-ED34-4CEB-8CC3-3E35BC877FC6}" presName="horzSpace3" presStyleCnt="0"/>
      <dgm:spPr/>
    </dgm:pt>
    <dgm:pt modelId="{6ECD4BA7-A561-4C36-A477-768B1609C0F3}" type="pres">
      <dgm:prSet presAssocID="{B915B88F-ED34-4CEB-8CC3-3E35BC877FC6}" presName="tx3" presStyleLbl="revTx" presStyleIdx="12" presStyleCnt="20" custLinFactNeighborX="-5205" custLinFactNeighborY="-59817"/>
      <dgm:spPr/>
      <dgm:t>
        <a:bodyPr/>
        <a:lstStyle/>
        <a:p>
          <a:endParaRPr lang="ru-RU"/>
        </a:p>
      </dgm:t>
    </dgm:pt>
    <dgm:pt modelId="{B17702AE-A7D3-4D0D-8DD8-C14507B75AC2}" type="pres">
      <dgm:prSet presAssocID="{B915B88F-ED34-4CEB-8CC3-3E35BC877FC6}" presName="vert3" presStyleCnt="0"/>
      <dgm:spPr/>
    </dgm:pt>
    <dgm:pt modelId="{B7D96223-D454-447C-82B1-F16C31CC63FF}" type="pres">
      <dgm:prSet presAssocID="{FD5B1DF0-19E9-4C2F-84B0-ADE0A98F157D}" presName="thinLine3" presStyleLbl="callout" presStyleIdx="10" presStyleCnt="18" custLinFactNeighborY="-59818"/>
      <dgm:spPr/>
    </dgm:pt>
    <dgm:pt modelId="{36451F2F-0E81-47B9-A859-D0E37AFB4FA9}" type="pres">
      <dgm:prSet presAssocID="{53654D4C-ACEE-4841-B56C-4979ACBBE13D}" presName="horz3" presStyleCnt="0"/>
      <dgm:spPr/>
    </dgm:pt>
    <dgm:pt modelId="{4DC65C37-B433-4B64-9F24-03CF46D7685E}" type="pres">
      <dgm:prSet presAssocID="{53654D4C-ACEE-4841-B56C-4979ACBBE13D}" presName="horzSpace3" presStyleCnt="0"/>
      <dgm:spPr/>
    </dgm:pt>
    <dgm:pt modelId="{9554D4A5-47D0-44EA-9DB7-244C74F2E991}" type="pres">
      <dgm:prSet presAssocID="{53654D4C-ACEE-4841-B56C-4979ACBBE13D}" presName="tx3" presStyleLbl="revTx" presStyleIdx="13" presStyleCnt="20" custLinFactNeighborX="-5205" custLinFactNeighborY="-59818"/>
      <dgm:spPr/>
      <dgm:t>
        <a:bodyPr/>
        <a:lstStyle/>
        <a:p>
          <a:endParaRPr lang="ru-RU"/>
        </a:p>
      </dgm:t>
    </dgm:pt>
    <dgm:pt modelId="{850167DF-1FC5-4876-A965-3BAF28715E81}" type="pres">
      <dgm:prSet presAssocID="{53654D4C-ACEE-4841-B56C-4979ACBBE13D}" presName="vert3" presStyleCnt="0"/>
      <dgm:spPr/>
    </dgm:pt>
    <dgm:pt modelId="{A70A6527-E847-4E0B-867A-67E287AFB8BC}" type="pres">
      <dgm:prSet presAssocID="{D43B589B-AD15-4CCC-B5DE-EB92C0B9D7EF}" presName="thinLine3" presStyleLbl="callout" presStyleIdx="11" presStyleCnt="18" custLinFactNeighborY="-61212"/>
      <dgm:spPr/>
    </dgm:pt>
    <dgm:pt modelId="{191DE2EB-27B6-43F6-92B6-3B70F1C5013D}" type="pres">
      <dgm:prSet presAssocID="{FFB7B80C-384C-4895-B0DC-62650FD261C8}" presName="horz3" presStyleCnt="0"/>
      <dgm:spPr/>
    </dgm:pt>
    <dgm:pt modelId="{13BA5C91-6CD6-48DC-9EBD-F86D5702CAEB}" type="pres">
      <dgm:prSet presAssocID="{FFB7B80C-384C-4895-B0DC-62650FD261C8}" presName="horzSpace3" presStyleCnt="0"/>
      <dgm:spPr/>
    </dgm:pt>
    <dgm:pt modelId="{21723938-D075-47EC-9E66-DA6B169335AA}" type="pres">
      <dgm:prSet presAssocID="{FFB7B80C-384C-4895-B0DC-62650FD261C8}" presName="tx3" presStyleLbl="revTx" presStyleIdx="14" presStyleCnt="20" custLinFactNeighborX="-5205" custLinFactNeighborY="-61212"/>
      <dgm:spPr/>
      <dgm:t>
        <a:bodyPr/>
        <a:lstStyle/>
        <a:p>
          <a:endParaRPr lang="ru-RU"/>
        </a:p>
      </dgm:t>
    </dgm:pt>
    <dgm:pt modelId="{7340070E-A95C-4A58-B30B-A40DD46E6828}" type="pres">
      <dgm:prSet presAssocID="{FFB7B80C-384C-4895-B0DC-62650FD261C8}" presName="vert3" presStyleCnt="0"/>
      <dgm:spPr/>
    </dgm:pt>
    <dgm:pt modelId="{52279AFA-1792-47BE-9432-29C214DFC14E}" type="pres">
      <dgm:prSet presAssocID="{C93A6796-ED66-458C-8BA7-6222FC130F0F}" presName="thinLine3" presStyleLbl="callout" presStyleIdx="12" presStyleCnt="18" custLinFactNeighborY="-62607"/>
      <dgm:spPr/>
    </dgm:pt>
    <dgm:pt modelId="{8A9A329B-FDAE-4A36-8B84-5586D2A1C388}" type="pres">
      <dgm:prSet presAssocID="{B6C52DFC-0CFA-42D4-923C-FF20387A0E76}" presName="horz3" presStyleCnt="0"/>
      <dgm:spPr/>
    </dgm:pt>
    <dgm:pt modelId="{63FEB2EC-E267-404E-AD92-5DC5310588D3}" type="pres">
      <dgm:prSet presAssocID="{B6C52DFC-0CFA-42D4-923C-FF20387A0E76}" presName="horzSpace3" presStyleCnt="0"/>
      <dgm:spPr/>
    </dgm:pt>
    <dgm:pt modelId="{44180AC2-7C5F-462A-9238-1CA87D804712}" type="pres">
      <dgm:prSet presAssocID="{B6C52DFC-0CFA-42D4-923C-FF20387A0E76}" presName="tx3" presStyleLbl="revTx" presStyleIdx="15" presStyleCnt="20" custLinFactNeighborX="-5205" custLinFactNeighborY="-62606"/>
      <dgm:spPr/>
      <dgm:t>
        <a:bodyPr/>
        <a:lstStyle/>
        <a:p>
          <a:endParaRPr lang="ru-RU"/>
        </a:p>
      </dgm:t>
    </dgm:pt>
    <dgm:pt modelId="{0024304D-6550-4485-9667-4EDFFA9F20A6}" type="pres">
      <dgm:prSet presAssocID="{B6C52DFC-0CFA-42D4-923C-FF20387A0E76}" presName="vert3" presStyleCnt="0"/>
      <dgm:spPr/>
    </dgm:pt>
    <dgm:pt modelId="{0E9215B6-9793-48AE-B8EB-6FBC6BB03C1B}" type="pres">
      <dgm:prSet presAssocID="{CA72E3A9-F586-4716-9D79-8DC6657C78E1}" presName="thinLine3" presStyleLbl="callout" presStyleIdx="13" presStyleCnt="18" custLinFactNeighborY="-64001"/>
      <dgm:spPr/>
    </dgm:pt>
    <dgm:pt modelId="{5994D387-C67A-4C9A-A6A6-453F0893636C}" type="pres">
      <dgm:prSet presAssocID="{96580E14-8E15-4454-A716-76B7EF3CBE6D}" presName="horz3" presStyleCnt="0"/>
      <dgm:spPr/>
    </dgm:pt>
    <dgm:pt modelId="{281BE902-0762-42FC-943C-BD742A0531A6}" type="pres">
      <dgm:prSet presAssocID="{96580E14-8E15-4454-A716-76B7EF3CBE6D}" presName="horzSpace3" presStyleCnt="0"/>
      <dgm:spPr/>
    </dgm:pt>
    <dgm:pt modelId="{1465F419-E32A-46D1-82F4-F8443402AAAC}" type="pres">
      <dgm:prSet presAssocID="{96580E14-8E15-4454-A716-76B7EF3CBE6D}" presName="tx3" presStyleLbl="revTx" presStyleIdx="16" presStyleCnt="20" custLinFactNeighborX="-5205" custLinFactNeighborY="-64001"/>
      <dgm:spPr/>
      <dgm:t>
        <a:bodyPr/>
        <a:lstStyle/>
        <a:p>
          <a:endParaRPr lang="ru-RU"/>
        </a:p>
      </dgm:t>
    </dgm:pt>
    <dgm:pt modelId="{DB338411-BB4F-4F98-9846-272A9AA6550B}" type="pres">
      <dgm:prSet presAssocID="{96580E14-8E15-4454-A716-76B7EF3CBE6D}" presName="vert3" presStyleCnt="0"/>
      <dgm:spPr/>
    </dgm:pt>
    <dgm:pt modelId="{190B1ABB-E9B6-4083-B98F-987F3F504468}" type="pres">
      <dgm:prSet presAssocID="{318DCCF3-DF68-418C-BBB2-509F8B7C8774}" presName="thinLine3" presStyleLbl="callout" presStyleIdx="14" presStyleCnt="18" custLinFactNeighborY="-65395"/>
      <dgm:spPr/>
    </dgm:pt>
    <dgm:pt modelId="{7F5E0ADC-71A5-44F7-8CE3-F48AB401B05C}" type="pres">
      <dgm:prSet presAssocID="{E805C95F-7766-4D28-A95B-DEC90D81987C}" presName="horz3" presStyleCnt="0"/>
      <dgm:spPr/>
    </dgm:pt>
    <dgm:pt modelId="{246543D5-536F-49FB-BBC9-7408A493FC59}" type="pres">
      <dgm:prSet presAssocID="{E805C95F-7766-4D28-A95B-DEC90D81987C}" presName="horzSpace3" presStyleCnt="0"/>
      <dgm:spPr/>
    </dgm:pt>
    <dgm:pt modelId="{3FCE8EBD-A51B-4587-8B54-ED0C000F90C0}" type="pres">
      <dgm:prSet presAssocID="{E805C95F-7766-4D28-A95B-DEC90D81987C}" presName="tx3" presStyleLbl="revTx" presStyleIdx="17" presStyleCnt="20" custLinFactNeighborX="-5205" custLinFactNeighborY="-65395"/>
      <dgm:spPr/>
      <dgm:t>
        <a:bodyPr/>
        <a:lstStyle/>
        <a:p>
          <a:endParaRPr lang="ru-RU"/>
        </a:p>
      </dgm:t>
    </dgm:pt>
    <dgm:pt modelId="{4DA8EEB4-FF8B-418E-B196-9A397C0865DE}" type="pres">
      <dgm:prSet presAssocID="{E805C95F-7766-4D28-A95B-DEC90D81987C}" presName="vert3" presStyleCnt="0"/>
      <dgm:spPr/>
    </dgm:pt>
    <dgm:pt modelId="{AD7AEA3C-06C8-4BF9-8F47-7904B3FA6B8E}" type="pres">
      <dgm:prSet presAssocID="{B89AD582-0E6F-465A-93EF-9EBAC3F74B54}" presName="thinLine3" presStyleLbl="callout" presStyleIdx="15" presStyleCnt="18" custLinFactNeighborY="-66790"/>
      <dgm:spPr/>
    </dgm:pt>
    <dgm:pt modelId="{C40CDF61-7C29-4412-AD83-5A4ACAD3D858}" type="pres">
      <dgm:prSet presAssocID="{AA162A16-7C12-4862-A1A6-8BFE1C2A5E76}" presName="horz3" presStyleCnt="0"/>
      <dgm:spPr/>
    </dgm:pt>
    <dgm:pt modelId="{690E9DA7-2FC4-4586-AC3A-10905540DFD3}" type="pres">
      <dgm:prSet presAssocID="{AA162A16-7C12-4862-A1A6-8BFE1C2A5E76}" presName="horzSpace3" presStyleCnt="0"/>
      <dgm:spPr/>
    </dgm:pt>
    <dgm:pt modelId="{36ECD27E-C6ED-4A28-8C28-6AD6F43A3012}" type="pres">
      <dgm:prSet presAssocID="{AA162A16-7C12-4862-A1A6-8BFE1C2A5E76}" presName="tx3" presStyleLbl="revTx" presStyleIdx="18" presStyleCnt="20" custLinFactNeighborX="-3022" custLinFactNeighborY="-66789"/>
      <dgm:spPr/>
      <dgm:t>
        <a:bodyPr/>
        <a:lstStyle/>
        <a:p>
          <a:endParaRPr lang="ru-RU"/>
        </a:p>
      </dgm:t>
    </dgm:pt>
    <dgm:pt modelId="{BFB2A194-CDCF-4C89-919A-A79FF0039590}" type="pres">
      <dgm:prSet presAssocID="{AA162A16-7C12-4862-A1A6-8BFE1C2A5E76}" presName="vert3" presStyleCnt="0"/>
      <dgm:spPr/>
    </dgm:pt>
    <dgm:pt modelId="{BC8CD518-4FF9-4393-A312-F702D43E8F07}" type="pres">
      <dgm:prSet presAssocID="{DDAD92C6-7EA9-4902-AB35-93E234815E95}" presName="thinLine3" presStyleLbl="callout" presStyleIdx="16" presStyleCnt="18" custLinFactNeighborY="-68184"/>
      <dgm:spPr/>
    </dgm:pt>
    <dgm:pt modelId="{16714464-86A8-4D4A-945D-87356410A413}" type="pres">
      <dgm:prSet presAssocID="{60CFF84D-E720-4F9C-B493-60339DDB5AC0}" presName="horz3" presStyleCnt="0"/>
      <dgm:spPr/>
    </dgm:pt>
    <dgm:pt modelId="{368CA4C9-69D3-4D71-AE4F-A4D3AB7D4365}" type="pres">
      <dgm:prSet presAssocID="{60CFF84D-E720-4F9C-B493-60339DDB5AC0}" presName="horzSpace3" presStyleCnt="0"/>
      <dgm:spPr/>
    </dgm:pt>
    <dgm:pt modelId="{49A0F213-1D6B-4379-9C2A-93CC2DE5CF99}" type="pres">
      <dgm:prSet presAssocID="{60CFF84D-E720-4F9C-B493-60339DDB5AC0}" presName="tx3" presStyleLbl="revTx" presStyleIdx="19" presStyleCnt="20" custScaleX="118269" custLinFactNeighborX="-5205" custLinFactNeighborY="-68184"/>
      <dgm:spPr/>
      <dgm:t>
        <a:bodyPr/>
        <a:lstStyle/>
        <a:p>
          <a:endParaRPr lang="ru-RU"/>
        </a:p>
      </dgm:t>
    </dgm:pt>
    <dgm:pt modelId="{9F1A3F3F-F071-4CC6-8001-43D8871AE12B}" type="pres">
      <dgm:prSet presAssocID="{60CFF84D-E720-4F9C-B493-60339DDB5AC0}" presName="vert3" presStyleCnt="0"/>
      <dgm:spPr/>
    </dgm:pt>
    <dgm:pt modelId="{AC447159-38E6-4070-995C-4B83D64A6338}" type="pres">
      <dgm:prSet presAssocID="{EED3C63B-6B1E-43F7-833F-44502E5E823D}" presName="thinLine2b" presStyleLbl="callout" presStyleIdx="17" presStyleCnt="18"/>
      <dgm:spPr/>
    </dgm:pt>
    <dgm:pt modelId="{5BAD0648-22DF-4AE9-B8D6-5CF492CC51CB}" type="pres">
      <dgm:prSet presAssocID="{EED3C63B-6B1E-43F7-833F-44502E5E823D}" presName="vertSpace2b" presStyleCnt="0"/>
      <dgm:spPr/>
    </dgm:pt>
  </dgm:ptLst>
  <dgm:cxnLst>
    <dgm:cxn modelId="{84A8AA01-90BA-4707-A3CE-E9ACB42E558B}" srcId="{03CF8352-38B5-4218-ADD5-1CCDFAE92A74}" destId="{92D1E86F-513C-4E13-8EFB-0E7D00015507}" srcOrd="0" destOrd="0" parTransId="{7AC0848B-8CC0-4233-9091-D9FE98251266}" sibTransId="{8EA477DF-9916-4628-9211-8AC7AD9C0C24}"/>
    <dgm:cxn modelId="{223E6F6F-76A1-4C7D-B31C-D76FFF253CE7}" type="presOf" srcId="{92D1E86F-513C-4E13-8EFB-0E7D00015507}" destId="{521F13B3-7601-4427-98B7-D1132CD351A3}" srcOrd="0" destOrd="0" presId="urn:microsoft.com/office/officeart/2008/layout/LinedList"/>
    <dgm:cxn modelId="{C5AAF08C-1C76-4228-BD71-85376713CC69}" srcId="{EED3C63B-6B1E-43F7-833F-44502E5E823D}" destId="{E00F2668-A21F-4572-8D90-F0E2F5329940}" srcOrd="6" destOrd="0" parTransId="{6EEF3844-76A9-44C6-930F-3E655DB29818}" sibTransId="{6FB52C70-4240-48FD-A6A0-16B09F688AE0}"/>
    <dgm:cxn modelId="{9C73DE1D-C5B1-4AFD-AF1D-6C94976D88D7}" type="presOf" srcId="{5FBFF3A9-69DF-4DFC-BFEF-8122433820EF}" destId="{98542F01-05C2-4D1A-8ECE-B5EA85C94233}" srcOrd="0" destOrd="0" presId="urn:microsoft.com/office/officeart/2008/layout/LinedList"/>
    <dgm:cxn modelId="{D6BE1A7F-C4F7-48BA-BAE7-4890637FC0CF}" srcId="{EED3C63B-6B1E-43F7-833F-44502E5E823D}" destId="{FFB7B80C-384C-4895-B0DC-62650FD261C8}" srcOrd="11" destOrd="0" parTransId="{6841C30A-28BA-4C30-B638-90A672CDAC56}" sibTransId="{C93A6796-ED66-458C-8BA7-6222FC130F0F}"/>
    <dgm:cxn modelId="{3B835A68-5CF9-4F45-BC15-514296E170CF}" srcId="{92D1E86F-513C-4E13-8EFB-0E7D00015507}" destId="{D816416F-D41E-4F93-9222-4674EE6C4B6E}" srcOrd="0" destOrd="0" parTransId="{193BC302-F88D-44D9-A414-17348D9BF35D}" sibTransId="{B9870F8A-EF59-46CF-8798-0A05BB188006}"/>
    <dgm:cxn modelId="{75FC4763-0038-4B12-BF7C-86AAD35E99C5}" type="presOf" srcId="{E805C95F-7766-4D28-A95B-DEC90D81987C}" destId="{3FCE8EBD-A51B-4587-8B54-ED0C000F90C0}" srcOrd="0" destOrd="0" presId="urn:microsoft.com/office/officeart/2008/layout/LinedList"/>
    <dgm:cxn modelId="{519B2146-AAE9-454A-A067-95BCB5F5EB63}" type="presOf" srcId="{E85A07F6-CFE9-4843-9457-C6FFE61824D4}" destId="{C42B04EB-8078-4A86-8C05-6EDC6E66AE7E}" srcOrd="0" destOrd="0" presId="urn:microsoft.com/office/officeart/2008/layout/LinedList"/>
    <dgm:cxn modelId="{298B93A0-1AC6-4A99-9B6E-432F393C8FBD}" srcId="{EED3C63B-6B1E-43F7-833F-44502E5E823D}" destId="{B6C52DFC-0CFA-42D4-923C-FF20387A0E76}" srcOrd="12" destOrd="0" parTransId="{C757CA7A-E20A-4B41-BF09-2A46B8155373}" sibTransId="{CA72E3A9-F586-4716-9D79-8DC6657C78E1}"/>
    <dgm:cxn modelId="{7E410ECD-CDE4-45B6-89B5-E9C2F05F4B7B}" srcId="{EED3C63B-6B1E-43F7-833F-44502E5E823D}" destId="{B915B88F-ED34-4CEB-8CC3-3E35BC877FC6}" srcOrd="9" destOrd="0" parTransId="{6629EB82-EFAE-4555-8BEC-809ED5530E46}" sibTransId="{FD5B1DF0-19E9-4C2F-84B0-ADE0A98F157D}"/>
    <dgm:cxn modelId="{D51DB0BB-A494-4B6D-B53B-4B3483ABF377}" srcId="{EED3C63B-6B1E-43F7-833F-44502E5E823D}" destId="{E0000196-7581-481C-A42E-740FCD50073B}" srcOrd="4" destOrd="0" parTransId="{6F4725C7-26ED-41F9-8E9F-1C1D09316197}" sibTransId="{98B97721-6505-4ADF-BAB0-D3EFFA694ED2}"/>
    <dgm:cxn modelId="{A4BCCE43-170F-4019-9652-2B2F7E1A76E8}" type="presOf" srcId="{FFB7B80C-384C-4895-B0DC-62650FD261C8}" destId="{21723938-D075-47EC-9E66-DA6B169335AA}" srcOrd="0" destOrd="0" presId="urn:microsoft.com/office/officeart/2008/layout/LinedList"/>
    <dgm:cxn modelId="{907B733F-F9B1-49CA-9D77-F6498B6F0850}" srcId="{92D1E86F-513C-4E13-8EFB-0E7D00015507}" destId="{EED3C63B-6B1E-43F7-833F-44502E5E823D}" srcOrd="1" destOrd="0" parTransId="{053881F1-D367-4DC2-812D-DBC655FEE125}" sibTransId="{B920D7DB-016B-4E6D-9D81-2FE4A75C6E3B}"/>
    <dgm:cxn modelId="{D5028CFF-5BEA-47D6-8A3D-32E9B7343174}" type="presOf" srcId="{E0000196-7581-481C-A42E-740FCD50073B}" destId="{472AE196-D778-44B8-AE44-3C8D15E2F9A9}" srcOrd="0" destOrd="0" presId="urn:microsoft.com/office/officeart/2008/layout/LinedList"/>
    <dgm:cxn modelId="{B36B1BB3-5539-4A45-B874-2E8553C5058B}" type="presOf" srcId="{96580E14-8E15-4454-A716-76B7EF3CBE6D}" destId="{1465F419-E32A-46D1-82F4-F8443402AAAC}" srcOrd="0" destOrd="0" presId="urn:microsoft.com/office/officeart/2008/layout/LinedList"/>
    <dgm:cxn modelId="{03A6F689-87C7-441F-9DDF-B4C1E4E3023C}" type="presOf" srcId="{E00F2668-A21F-4572-8D90-F0E2F5329940}" destId="{4B32E732-D7F2-418A-B294-6F3DD5167F75}" srcOrd="0" destOrd="0" presId="urn:microsoft.com/office/officeart/2008/layout/LinedList"/>
    <dgm:cxn modelId="{3E56F5F5-E370-42F4-9A1D-32C37720AF10}" type="presOf" srcId="{AA162A16-7C12-4862-A1A6-8BFE1C2A5E76}" destId="{36ECD27E-C6ED-4A28-8C28-6AD6F43A3012}" srcOrd="0" destOrd="0" presId="urn:microsoft.com/office/officeart/2008/layout/LinedList"/>
    <dgm:cxn modelId="{3AF98200-C0C2-4A00-845C-EA84C2BF9BA1}" type="presOf" srcId="{9848D408-2C18-4237-85FE-963362B52C34}" destId="{A68E6377-EB52-4245-9197-5E57B7971C92}" srcOrd="0" destOrd="0" presId="urn:microsoft.com/office/officeart/2008/layout/LinedList"/>
    <dgm:cxn modelId="{D8A1D990-1A5B-4A28-8D4A-2ED7384E53C8}" srcId="{EED3C63B-6B1E-43F7-833F-44502E5E823D}" destId="{A822995D-3233-4933-A994-79E5456E2EFA}" srcOrd="2" destOrd="0" parTransId="{E5B32669-A263-4CE5-928A-12253EAE5774}" sibTransId="{2E18669D-32FC-4133-B8E7-F19DA6D64E3F}"/>
    <dgm:cxn modelId="{E1B5A9EF-7270-422F-AFA5-BDCE3E426F21}" type="presOf" srcId="{B915B88F-ED34-4CEB-8CC3-3E35BC877FC6}" destId="{6ECD4BA7-A561-4C36-A477-768B1609C0F3}" srcOrd="0" destOrd="0" presId="urn:microsoft.com/office/officeart/2008/layout/LinedList"/>
    <dgm:cxn modelId="{C8451315-1354-43D2-8281-7E9F459DEE98}" srcId="{EED3C63B-6B1E-43F7-833F-44502E5E823D}" destId="{53654D4C-ACEE-4841-B56C-4979ACBBE13D}" srcOrd="10" destOrd="0" parTransId="{E60092AB-0A47-4FAC-8C5F-7CBFC34BAAAD}" sibTransId="{D43B589B-AD15-4CCC-B5DE-EB92C0B9D7EF}"/>
    <dgm:cxn modelId="{703B4C9D-9CE8-45F7-9B73-A4DC993681D4}" srcId="{EED3C63B-6B1E-43F7-833F-44502E5E823D}" destId="{CBF5BD88-EB5C-412F-886A-C449C4EBEF74}" srcOrd="7" destOrd="0" parTransId="{0D80FD42-9C75-4F7F-9064-1B7755A32DE0}" sibTransId="{924DF0D2-EFD3-4C48-BEBA-3AC0A126EC55}"/>
    <dgm:cxn modelId="{B5F4E658-2787-4D2C-B242-31218C31E739}" srcId="{EED3C63B-6B1E-43F7-833F-44502E5E823D}" destId="{E85A07F6-CFE9-4843-9457-C6FFE61824D4}" srcOrd="5" destOrd="0" parTransId="{8395E9CB-F3F1-473A-8C11-C9FEAB96FA88}" sibTransId="{E7E369A3-D6E3-440C-83FF-46E500139BCA}"/>
    <dgm:cxn modelId="{0502D835-2F15-460D-909B-210A802D6925}" type="presOf" srcId="{60CFF84D-E720-4F9C-B493-60339DDB5AC0}" destId="{49A0F213-1D6B-4379-9C2A-93CC2DE5CF99}" srcOrd="0" destOrd="0" presId="urn:microsoft.com/office/officeart/2008/layout/LinedList"/>
    <dgm:cxn modelId="{F6F80BE8-62C9-4565-8EE9-6D14E07E7E0B}" srcId="{EED3C63B-6B1E-43F7-833F-44502E5E823D}" destId="{96580E14-8E15-4454-A716-76B7EF3CBE6D}" srcOrd="13" destOrd="0" parTransId="{8627EF44-AFD8-4E3A-B14B-207C40A6AE66}" sibTransId="{318DCCF3-DF68-418C-BBB2-509F8B7C8774}"/>
    <dgm:cxn modelId="{3A2A803B-2C75-46B8-8822-00FEE5E0DB51}" srcId="{EED3C63B-6B1E-43F7-833F-44502E5E823D}" destId="{AA162A16-7C12-4862-A1A6-8BFE1C2A5E76}" srcOrd="15" destOrd="0" parTransId="{D675531C-D9FA-492C-AB69-6E94DBE5072A}" sibTransId="{DDAD92C6-7EA9-4902-AB35-93E234815E95}"/>
    <dgm:cxn modelId="{59A79636-0102-47BA-BB8E-9871E2AAF134}" type="presOf" srcId="{D816416F-D41E-4F93-9222-4674EE6C4B6E}" destId="{EE3E6BE9-5F71-48D1-9104-1E0A5C5D75B3}" srcOrd="0" destOrd="0" presId="urn:microsoft.com/office/officeart/2008/layout/LinedList"/>
    <dgm:cxn modelId="{C9B8A9B3-3819-400C-B360-9FFA04BCB365}" type="presOf" srcId="{A22FBA40-DB01-4219-8A6B-391092669091}" destId="{39399340-2240-40DC-B1AE-625B061B880E}" srcOrd="0" destOrd="0" presId="urn:microsoft.com/office/officeart/2008/layout/LinedList"/>
    <dgm:cxn modelId="{59A2C3B0-54DE-40D2-A5C8-641CE12576D2}" srcId="{EED3C63B-6B1E-43F7-833F-44502E5E823D}" destId="{60CFF84D-E720-4F9C-B493-60339DDB5AC0}" srcOrd="16" destOrd="0" parTransId="{C8F6CF66-6458-40C4-9E98-BD3A06763736}" sibTransId="{B7318CD6-3391-454D-BB36-B29078928754}"/>
    <dgm:cxn modelId="{A8077FFD-53F9-48AE-B240-E3E663D2AFE9}" srcId="{EED3C63B-6B1E-43F7-833F-44502E5E823D}" destId="{5FBFF3A9-69DF-4DFC-BFEF-8122433820EF}" srcOrd="1" destOrd="0" parTransId="{125213E7-06B7-4E28-92FA-D1A2FA7CB3AC}" sibTransId="{8EDE21F0-C758-492A-A7E1-2DAF91043679}"/>
    <dgm:cxn modelId="{C001B15E-5502-41AF-AADD-E4D0142FF1C7}" srcId="{EED3C63B-6B1E-43F7-833F-44502E5E823D}" destId="{8BF286F6-DBE5-4371-B156-CA9F97DE71D1}" srcOrd="3" destOrd="0" parTransId="{4C20CA05-6C4B-415C-8893-D78CB7572AAA}" sibTransId="{946095D7-2D28-40F2-B052-AE65717E87DB}"/>
    <dgm:cxn modelId="{B60AD2E2-C7FD-418B-A374-396D38F9EE59}" srcId="{EED3C63B-6B1E-43F7-833F-44502E5E823D}" destId="{A22FBA40-DB01-4219-8A6B-391092669091}" srcOrd="0" destOrd="0" parTransId="{8A0A0FB8-7716-4C7A-AEE5-A2681C565ABF}" sibTransId="{03CA6B1D-C01D-4FA9-AC57-D0D1E201BDFE}"/>
    <dgm:cxn modelId="{5FC72BB0-4570-4CD7-8F7D-0D14CF4AE4E4}" type="presOf" srcId="{8BF286F6-DBE5-4371-B156-CA9F97DE71D1}" destId="{97E4484A-F36F-414E-9CB9-74C46313FFE8}" srcOrd="0" destOrd="0" presId="urn:microsoft.com/office/officeart/2008/layout/LinedList"/>
    <dgm:cxn modelId="{5C29CD83-FEE9-4081-A69F-B9347587A47F}" type="presOf" srcId="{03CF8352-38B5-4218-ADD5-1CCDFAE92A74}" destId="{E29687E9-53DD-4E06-B6D4-A4D4262DF995}" srcOrd="0" destOrd="0" presId="urn:microsoft.com/office/officeart/2008/layout/LinedList"/>
    <dgm:cxn modelId="{A5F7B65E-9017-444D-8F3B-A7639C10F22F}" type="presOf" srcId="{EED3C63B-6B1E-43F7-833F-44502E5E823D}" destId="{252A93E6-4E56-4260-BD76-28810AD12080}" srcOrd="0" destOrd="0" presId="urn:microsoft.com/office/officeart/2008/layout/LinedList"/>
    <dgm:cxn modelId="{3E6976C0-49DD-448B-BCC6-86D624959AFA}" type="presOf" srcId="{53654D4C-ACEE-4841-B56C-4979ACBBE13D}" destId="{9554D4A5-47D0-44EA-9DB7-244C74F2E991}" srcOrd="0" destOrd="0" presId="urn:microsoft.com/office/officeart/2008/layout/LinedList"/>
    <dgm:cxn modelId="{980344BB-063B-4D1D-ABB7-8A6441AF29E6}" srcId="{EED3C63B-6B1E-43F7-833F-44502E5E823D}" destId="{E805C95F-7766-4D28-A95B-DEC90D81987C}" srcOrd="14" destOrd="0" parTransId="{8390D5B1-8D8E-4B5B-8E04-ACF788BB6543}" sibTransId="{B89AD582-0E6F-465A-93EF-9EBAC3F74B54}"/>
    <dgm:cxn modelId="{81D89349-147F-4B3A-8D6D-CC4CFAEB33EC}" type="presOf" srcId="{B6C52DFC-0CFA-42D4-923C-FF20387A0E76}" destId="{44180AC2-7C5F-462A-9238-1CA87D804712}" srcOrd="0" destOrd="0" presId="urn:microsoft.com/office/officeart/2008/layout/LinedList"/>
    <dgm:cxn modelId="{41E589C1-FA7D-4146-8D74-526DF1C8597F}" type="presOf" srcId="{A822995D-3233-4933-A994-79E5456E2EFA}" destId="{BA609123-EDEA-4A66-ADFD-4816A06F0104}" srcOrd="0" destOrd="0" presId="urn:microsoft.com/office/officeart/2008/layout/LinedList"/>
    <dgm:cxn modelId="{524E6987-816D-4E14-A177-A67EF1DA48B2}" type="presOf" srcId="{CBF5BD88-EB5C-412F-886A-C449C4EBEF74}" destId="{9F534A8F-4F53-4919-B699-B1BA41F31D38}" srcOrd="0" destOrd="0" presId="urn:microsoft.com/office/officeart/2008/layout/LinedList"/>
    <dgm:cxn modelId="{3D15C61C-0C6E-4034-8B2D-F0C76A581BA3}" srcId="{EED3C63B-6B1E-43F7-833F-44502E5E823D}" destId="{9848D408-2C18-4237-85FE-963362B52C34}" srcOrd="8" destOrd="0" parTransId="{F2A40765-08FE-47BD-B743-70117AEB8200}" sibTransId="{C7D87CA6-5415-4BC5-9FD1-1E7259016D1C}"/>
    <dgm:cxn modelId="{6F3E55AD-BEB3-437B-AE39-6B5A13A35635}" type="presParOf" srcId="{E29687E9-53DD-4E06-B6D4-A4D4262DF995}" destId="{5A1DDCA7-EDF0-4055-9091-39A56723DD30}" srcOrd="0" destOrd="0" presId="urn:microsoft.com/office/officeart/2008/layout/LinedList"/>
    <dgm:cxn modelId="{7AE0608F-3023-4E82-9133-46654D9414C7}" type="presParOf" srcId="{E29687E9-53DD-4E06-B6D4-A4D4262DF995}" destId="{87456578-BC2F-473C-9C42-AB45DE62E7FA}" srcOrd="1" destOrd="0" presId="urn:microsoft.com/office/officeart/2008/layout/LinedList"/>
    <dgm:cxn modelId="{A6D78147-A8F8-4ED4-A9F4-1B9A476C80AA}" type="presParOf" srcId="{87456578-BC2F-473C-9C42-AB45DE62E7FA}" destId="{521F13B3-7601-4427-98B7-D1132CD351A3}" srcOrd="0" destOrd="0" presId="urn:microsoft.com/office/officeart/2008/layout/LinedList"/>
    <dgm:cxn modelId="{5E1E47F7-857A-46E7-91AD-8DCD33671D55}" type="presParOf" srcId="{87456578-BC2F-473C-9C42-AB45DE62E7FA}" destId="{2272B1F0-9184-42B1-BA14-8A0548E97906}" srcOrd="1" destOrd="0" presId="urn:microsoft.com/office/officeart/2008/layout/LinedList"/>
    <dgm:cxn modelId="{F5738F92-508E-4228-86C2-EB201AAAF5E9}" type="presParOf" srcId="{2272B1F0-9184-42B1-BA14-8A0548E97906}" destId="{E68F00BC-159A-4EC5-AF37-288444FB43CA}" srcOrd="0" destOrd="0" presId="urn:microsoft.com/office/officeart/2008/layout/LinedList"/>
    <dgm:cxn modelId="{70863EF9-99CB-4F9D-9007-1141F029A505}" type="presParOf" srcId="{2272B1F0-9184-42B1-BA14-8A0548E97906}" destId="{A3337AD3-48BE-46E9-A856-20EEAD4CE59A}" srcOrd="1" destOrd="0" presId="urn:microsoft.com/office/officeart/2008/layout/LinedList"/>
    <dgm:cxn modelId="{815849A6-3427-429C-AB69-3F0ED861536E}" type="presParOf" srcId="{A3337AD3-48BE-46E9-A856-20EEAD4CE59A}" destId="{AE998D2D-378C-4319-A059-F8DE2B2A7697}" srcOrd="0" destOrd="0" presId="urn:microsoft.com/office/officeart/2008/layout/LinedList"/>
    <dgm:cxn modelId="{2920C756-5EA0-4F7C-8D1C-CE4D733C1300}" type="presParOf" srcId="{A3337AD3-48BE-46E9-A856-20EEAD4CE59A}" destId="{EE3E6BE9-5F71-48D1-9104-1E0A5C5D75B3}" srcOrd="1" destOrd="0" presId="urn:microsoft.com/office/officeart/2008/layout/LinedList"/>
    <dgm:cxn modelId="{24283614-D345-4C4B-ADBF-819512BFA79B}" type="presParOf" srcId="{A3337AD3-48BE-46E9-A856-20EEAD4CE59A}" destId="{8E212C9D-F641-45D4-A78A-CBC0BF0CEF59}" srcOrd="2" destOrd="0" presId="urn:microsoft.com/office/officeart/2008/layout/LinedList"/>
    <dgm:cxn modelId="{5DF3832C-7B8B-4617-8724-5CAEC33C701E}" type="presParOf" srcId="{2272B1F0-9184-42B1-BA14-8A0548E97906}" destId="{EDC8FCBB-F9DC-440D-83EE-EF70CBFD7044}" srcOrd="2" destOrd="0" presId="urn:microsoft.com/office/officeart/2008/layout/LinedList"/>
    <dgm:cxn modelId="{3685D123-340B-4A89-988A-4B0C288543A6}" type="presParOf" srcId="{2272B1F0-9184-42B1-BA14-8A0548E97906}" destId="{AB9C5264-87B3-4B10-9A2D-C7000A6CFCF7}" srcOrd="3" destOrd="0" presId="urn:microsoft.com/office/officeart/2008/layout/LinedList"/>
    <dgm:cxn modelId="{97D7B80F-B165-4AEE-B5F5-4A7019B7CB10}" type="presParOf" srcId="{2272B1F0-9184-42B1-BA14-8A0548E97906}" destId="{DC0C396E-D4B6-474F-B2F0-AC9371933395}" srcOrd="4" destOrd="0" presId="urn:microsoft.com/office/officeart/2008/layout/LinedList"/>
    <dgm:cxn modelId="{79CF35D1-DF83-4CF1-820E-588A8DB26CAA}" type="presParOf" srcId="{DC0C396E-D4B6-474F-B2F0-AC9371933395}" destId="{10E6D5F5-B298-497F-B96B-EDA63149B848}" srcOrd="0" destOrd="0" presId="urn:microsoft.com/office/officeart/2008/layout/LinedList"/>
    <dgm:cxn modelId="{3117B174-C0AF-4FF5-8A2F-29D94BDD0565}" type="presParOf" srcId="{DC0C396E-D4B6-474F-B2F0-AC9371933395}" destId="{252A93E6-4E56-4260-BD76-28810AD12080}" srcOrd="1" destOrd="0" presId="urn:microsoft.com/office/officeart/2008/layout/LinedList"/>
    <dgm:cxn modelId="{F6400566-D478-43DD-AAD1-FD686AB7CEF3}" type="presParOf" srcId="{DC0C396E-D4B6-474F-B2F0-AC9371933395}" destId="{FB301709-CDEB-4779-AD4F-707D8F894B94}" srcOrd="2" destOrd="0" presId="urn:microsoft.com/office/officeart/2008/layout/LinedList"/>
    <dgm:cxn modelId="{16FD257E-DA01-414F-AD3C-4C10C69F6995}" type="presParOf" srcId="{FB301709-CDEB-4779-AD4F-707D8F894B94}" destId="{6AE70698-6BA5-457E-8F1B-2BF6FE6A7B17}" srcOrd="0" destOrd="0" presId="urn:microsoft.com/office/officeart/2008/layout/LinedList"/>
    <dgm:cxn modelId="{09370F1F-D339-4BF0-BE42-8451B03057DC}" type="presParOf" srcId="{6AE70698-6BA5-457E-8F1B-2BF6FE6A7B17}" destId="{B541DCD5-B466-4108-9E72-78AB54F533E7}" srcOrd="0" destOrd="0" presId="urn:microsoft.com/office/officeart/2008/layout/LinedList"/>
    <dgm:cxn modelId="{049C754D-F4DA-4C7A-A98B-62049B4E5A9A}" type="presParOf" srcId="{6AE70698-6BA5-457E-8F1B-2BF6FE6A7B17}" destId="{39399340-2240-40DC-B1AE-625B061B880E}" srcOrd="1" destOrd="0" presId="urn:microsoft.com/office/officeart/2008/layout/LinedList"/>
    <dgm:cxn modelId="{72D9A684-6F30-492B-BE8C-318BB1D7BAAD}" type="presParOf" srcId="{6AE70698-6BA5-457E-8F1B-2BF6FE6A7B17}" destId="{66E0679A-6CC9-4B02-86DF-1CEEC7A57E99}" srcOrd="2" destOrd="0" presId="urn:microsoft.com/office/officeart/2008/layout/LinedList"/>
    <dgm:cxn modelId="{D199391D-7F44-4D2C-9031-7CA4440CA6CF}" type="presParOf" srcId="{FB301709-CDEB-4779-AD4F-707D8F894B94}" destId="{18E2F129-D138-4FF3-A06D-182264D1D4D9}" srcOrd="1" destOrd="0" presId="urn:microsoft.com/office/officeart/2008/layout/LinedList"/>
    <dgm:cxn modelId="{DF6E4C8F-3D27-4815-BB43-D7D9147FD863}" type="presParOf" srcId="{FB301709-CDEB-4779-AD4F-707D8F894B94}" destId="{718042A1-7548-4260-B066-6F1532E0E460}" srcOrd="2" destOrd="0" presId="urn:microsoft.com/office/officeart/2008/layout/LinedList"/>
    <dgm:cxn modelId="{C27FEE7A-F259-46B2-B4C8-46BBF49F7452}" type="presParOf" srcId="{718042A1-7548-4260-B066-6F1532E0E460}" destId="{666CAAE4-D56F-4D8C-AC6F-87448867816C}" srcOrd="0" destOrd="0" presId="urn:microsoft.com/office/officeart/2008/layout/LinedList"/>
    <dgm:cxn modelId="{AB7D6B77-7650-496C-89B1-969F30B064C3}" type="presParOf" srcId="{718042A1-7548-4260-B066-6F1532E0E460}" destId="{98542F01-05C2-4D1A-8ECE-B5EA85C94233}" srcOrd="1" destOrd="0" presId="urn:microsoft.com/office/officeart/2008/layout/LinedList"/>
    <dgm:cxn modelId="{69DB3F17-11D9-49C1-B034-D93B53129615}" type="presParOf" srcId="{718042A1-7548-4260-B066-6F1532E0E460}" destId="{99918606-0BE0-43E0-A82B-7D5126F7BDA7}" srcOrd="2" destOrd="0" presId="urn:microsoft.com/office/officeart/2008/layout/LinedList"/>
    <dgm:cxn modelId="{1C010F37-CAE2-40CF-AE78-D5D8F60AE691}" type="presParOf" srcId="{FB301709-CDEB-4779-AD4F-707D8F894B94}" destId="{9AE90585-59BF-4E5B-A954-FB8E7772FCA6}" srcOrd="3" destOrd="0" presId="urn:microsoft.com/office/officeart/2008/layout/LinedList"/>
    <dgm:cxn modelId="{004533D3-4FB2-476B-8074-00153E8DFCBB}" type="presParOf" srcId="{FB301709-CDEB-4779-AD4F-707D8F894B94}" destId="{57645145-D240-4210-86F0-4613098AE9C1}" srcOrd="4" destOrd="0" presId="urn:microsoft.com/office/officeart/2008/layout/LinedList"/>
    <dgm:cxn modelId="{CD032858-44BE-46BC-86E1-530D2659930E}" type="presParOf" srcId="{57645145-D240-4210-86F0-4613098AE9C1}" destId="{E48E4ADF-1FBD-49D5-A1A3-AF44389720F3}" srcOrd="0" destOrd="0" presId="urn:microsoft.com/office/officeart/2008/layout/LinedList"/>
    <dgm:cxn modelId="{D7CAD6E4-3023-45A0-BDB6-7CEF58A283DB}" type="presParOf" srcId="{57645145-D240-4210-86F0-4613098AE9C1}" destId="{BA609123-EDEA-4A66-ADFD-4816A06F0104}" srcOrd="1" destOrd="0" presId="urn:microsoft.com/office/officeart/2008/layout/LinedList"/>
    <dgm:cxn modelId="{C032ADFF-E5CD-4EE6-9D29-6F651EDBC4CE}" type="presParOf" srcId="{57645145-D240-4210-86F0-4613098AE9C1}" destId="{B68B49C3-5F36-4493-8760-33143B804229}" srcOrd="2" destOrd="0" presId="urn:microsoft.com/office/officeart/2008/layout/LinedList"/>
    <dgm:cxn modelId="{41949A70-D50F-4C76-8B65-06330190A01D}" type="presParOf" srcId="{FB301709-CDEB-4779-AD4F-707D8F894B94}" destId="{D064A835-3061-45AB-BB9A-58E6792D3B33}" srcOrd="5" destOrd="0" presId="urn:microsoft.com/office/officeart/2008/layout/LinedList"/>
    <dgm:cxn modelId="{0F799BDE-1FAF-452C-B7CF-BB53EF45A8AD}" type="presParOf" srcId="{FB301709-CDEB-4779-AD4F-707D8F894B94}" destId="{26965F23-C701-4322-B103-456A8D1C9281}" srcOrd="6" destOrd="0" presId="urn:microsoft.com/office/officeart/2008/layout/LinedList"/>
    <dgm:cxn modelId="{28112323-A794-442E-8AD8-08B8271FDE4B}" type="presParOf" srcId="{26965F23-C701-4322-B103-456A8D1C9281}" destId="{8BC8F667-40FC-4E57-867F-B357025C2415}" srcOrd="0" destOrd="0" presId="urn:microsoft.com/office/officeart/2008/layout/LinedList"/>
    <dgm:cxn modelId="{A7BF3E5D-3989-494A-A2E2-3BC2555DDB58}" type="presParOf" srcId="{26965F23-C701-4322-B103-456A8D1C9281}" destId="{97E4484A-F36F-414E-9CB9-74C46313FFE8}" srcOrd="1" destOrd="0" presId="urn:microsoft.com/office/officeart/2008/layout/LinedList"/>
    <dgm:cxn modelId="{6D3091FC-9F80-46FF-8605-C88052137AC8}" type="presParOf" srcId="{26965F23-C701-4322-B103-456A8D1C9281}" destId="{16ACE8D0-FDE6-4AC0-90AD-F4F0B52B02C4}" srcOrd="2" destOrd="0" presId="urn:microsoft.com/office/officeart/2008/layout/LinedList"/>
    <dgm:cxn modelId="{ABF2357D-FF99-4364-B3B9-EDC42EB6F976}" type="presParOf" srcId="{FB301709-CDEB-4779-AD4F-707D8F894B94}" destId="{D6C9A9DE-63CF-4FA0-B3B7-D3B5CE72522D}" srcOrd="7" destOrd="0" presId="urn:microsoft.com/office/officeart/2008/layout/LinedList"/>
    <dgm:cxn modelId="{00521FF9-4749-446E-AE8F-AEE20AA01929}" type="presParOf" srcId="{FB301709-CDEB-4779-AD4F-707D8F894B94}" destId="{6776DA76-2C71-4DC3-8A9F-D44D4CD19806}" srcOrd="8" destOrd="0" presId="urn:microsoft.com/office/officeart/2008/layout/LinedList"/>
    <dgm:cxn modelId="{0A191927-6EE6-4EA4-BF67-1972F1975DF5}" type="presParOf" srcId="{6776DA76-2C71-4DC3-8A9F-D44D4CD19806}" destId="{E527CD1B-50B2-43F3-B49C-BAACC6E6FC66}" srcOrd="0" destOrd="0" presId="urn:microsoft.com/office/officeart/2008/layout/LinedList"/>
    <dgm:cxn modelId="{BD16590C-9C45-4671-AD97-1877FA85740C}" type="presParOf" srcId="{6776DA76-2C71-4DC3-8A9F-D44D4CD19806}" destId="{472AE196-D778-44B8-AE44-3C8D15E2F9A9}" srcOrd="1" destOrd="0" presId="urn:microsoft.com/office/officeart/2008/layout/LinedList"/>
    <dgm:cxn modelId="{7B86E557-EF04-48EC-8221-57B26DBD4331}" type="presParOf" srcId="{6776DA76-2C71-4DC3-8A9F-D44D4CD19806}" destId="{B0B4F95E-046C-465C-9AD8-311F4E2ABC69}" srcOrd="2" destOrd="0" presId="urn:microsoft.com/office/officeart/2008/layout/LinedList"/>
    <dgm:cxn modelId="{5B64B6B6-F9ED-4BFE-9DC3-AA77C235C588}" type="presParOf" srcId="{FB301709-CDEB-4779-AD4F-707D8F894B94}" destId="{6F67B71D-19D0-436B-9FA6-9E24B7DBAAAC}" srcOrd="9" destOrd="0" presId="urn:microsoft.com/office/officeart/2008/layout/LinedList"/>
    <dgm:cxn modelId="{ED5ADB7C-78B9-43D9-947A-6A1CFCDD4F6E}" type="presParOf" srcId="{FB301709-CDEB-4779-AD4F-707D8F894B94}" destId="{B71AC050-FDFB-48AD-ADDA-67A8707D11F0}" srcOrd="10" destOrd="0" presId="urn:microsoft.com/office/officeart/2008/layout/LinedList"/>
    <dgm:cxn modelId="{36E4E5A8-EAF3-4343-9C0B-AE385562515C}" type="presParOf" srcId="{B71AC050-FDFB-48AD-ADDA-67A8707D11F0}" destId="{953C6034-BCF4-47EA-AA1A-D6427BB2AB2C}" srcOrd="0" destOrd="0" presId="urn:microsoft.com/office/officeart/2008/layout/LinedList"/>
    <dgm:cxn modelId="{F76C3B8B-01AC-4207-BE82-D1D478B164B7}" type="presParOf" srcId="{B71AC050-FDFB-48AD-ADDA-67A8707D11F0}" destId="{C42B04EB-8078-4A86-8C05-6EDC6E66AE7E}" srcOrd="1" destOrd="0" presId="urn:microsoft.com/office/officeart/2008/layout/LinedList"/>
    <dgm:cxn modelId="{9D3089E6-278B-4501-A024-01346D2E2365}" type="presParOf" srcId="{B71AC050-FDFB-48AD-ADDA-67A8707D11F0}" destId="{1101C91D-FBA1-4377-ABFD-6F6B3A0A70E8}" srcOrd="2" destOrd="0" presId="urn:microsoft.com/office/officeart/2008/layout/LinedList"/>
    <dgm:cxn modelId="{99E98261-F4FF-4CF6-84E6-3A0FB173E4FA}" type="presParOf" srcId="{FB301709-CDEB-4779-AD4F-707D8F894B94}" destId="{561722F3-D5A4-4B52-9202-C41D8BA8E8A0}" srcOrd="11" destOrd="0" presId="urn:microsoft.com/office/officeart/2008/layout/LinedList"/>
    <dgm:cxn modelId="{93891E51-3B13-445F-97CE-447054B16FC2}" type="presParOf" srcId="{FB301709-CDEB-4779-AD4F-707D8F894B94}" destId="{BEE9EC81-57AB-4B34-B451-4B2C2B8CF1D9}" srcOrd="12" destOrd="0" presId="urn:microsoft.com/office/officeart/2008/layout/LinedList"/>
    <dgm:cxn modelId="{007B5E21-48C2-472F-91E3-791F8AD83491}" type="presParOf" srcId="{BEE9EC81-57AB-4B34-B451-4B2C2B8CF1D9}" destId="{68DB8149-F628-437B-BCDE-E4B3CD66FD17}" srcOrd="0" destOrd="0" presId="urn:microsoft.com/office/officeart/2008/layout/LinedList"/>
    <dgm:cxn modelId="{5CA58DD3-0619-4027-944B-3F6F9170D59E}" type="presParOf" srcId="{BEE9EC81-57AB-4B34-B451-4B2C2B8CF1D9}" destId="{4B32E732-D7F2-418A-B294-6F3DD5167F75}" srcOrd="1" destOrd="0" presId="urn:microsoft.com/office/officeart/2008/layout/LinedList"/>
    <dgm:cxn modelId="{6CC2B077-D00D-4777-ACBD-37BF004E4F2B}" type="presParOf" srcId="{BEE9EC81-57AB-4B34-B451-4B2C2B8CF1D9}" destId="{1472F59C-0537-4815-96E7-4838B87E7D54}" srcOrd="2" destOrd="0" presId="urn:microsoft.com/office/officeart/2008/layout/LinedList"/>
    <dgm:cxn modelId="{DE5A4179-BB22-4FD0-A32F-A380BE94CCC1}" type="presParOf" srcId="{FB301709-CDEB-4779-AD4F-707D8F894B94}" destId="{F8F66E49-BAE6-4078-85BC-4492ADEEAA97}" srcOrd="13" destOrd="0" presId="urn:microsoft.com/office/officeart/2008/layout/LinedList"/>
    <dgm:cxn modelId="{6FB9BE32-52A8-41D5-B323-C9C5E5113C24}" type="presParOf" srcId="{FB301709-CDEB-4779-AD4F-707D8F894B94}" destId="{328D7BCC-ABFE-4B77-92F0-1F9C4FAD3D19}" srcOrd="14" destOrd="0" presId="urn:microsoft.com/office/officeart/2008/layout/LinedList"/>
    <dgm:cxn modelId="{1A044AD9-C8F6-47FD-97DA-7D9B9CB307EA}" type="presParOf" srcId="{328D7BCC-ABFE-4B77-92F0-1F9C4FAD3D19}" destId="{82C12A7F-95CF-4BA6-B3F6-69D946296DF3}" srcOrd="0" destOrd="0" presId="urn:microsoft.com/office/officeart/2008/layout/LinedList"/>
    <dgm:cxn modelId="{27E22D32-3218-4AA7-AA18-4624D8E91187}" type="presParOf" srcId="{328D7BCC-ABFE-4B77-92F0-1F9C4FAD3D19}" destId="{9F534A8F-4F53-4919-B699-B1BA41F31D38}" srcOrd="1" destOrd="0" presId="urn:microsoft.com/office/officeart/2008/layout/LinedList"/>
    <dgm:cxn modelId="{93A09CE0-8BC0-42C6-82E7-898F2F5708C1}" type="presParOf" srcId="{328D7BCC-ABFE-4B77-92F0-1F9C4FAD3D19}" destId="{72A8DA1C-4022-4419-A068-035195B4DE9B}" srcOrd="2" destOrd="0" presId="urn:microsoft.com/office/officeart/2008/layout/LinedList"/>
    <dgm:cxn modelId="{0412C3FE-8A02-448E-A483-73A7B0E2EFA6}" type="presParOf" srcId="{FB301709-CDEB-4779-AD4F-707D8F894B94}" destId="{A1BADE11-3085-4A2F-B129-BF28260B37E4}" srcOrd="15" destOrd="0" presId="urn:microsoft.com/office/officeart/2008/layout/LinedList"/>
    <dgm:cxn modelId="{242FFAAD-B50B-4911-A980-5CCCD8E8C33B}" type="presParOf" srcId="{FB301709-CDEB-4779-AD4F-707D8F894B94}" destId="{0BD21067-2617-4FD1-8765-C63F3D630BB6}" srcOrd="16" destOrd="0" presId="urn:microsoft.com/office/officeart/2008/layout/LinedList"/>
    <dgm:cxn modelId="{0F89CA24-A047-4FA4-B066-70A6D17871E5}" type="presParOf" srcId="{0BD21067-2617-4FD1-8765-C63F3D630BB6}" destId="{483DBEFD-E982-4B96-AAD2-7D22AD270A21}" srcOrd="0" destOrd="0" presId="urn:microsoft.com/office/officeart/2008/layout/LinedList"/>
    <dgm:cxn modelId="{5D89CCF5-D0D7-4AFA-9093-824E9D48C8ED}" type="presParOf" srcId="{0BD21067-2617-4FD1-8765-C63F3D630BB6}" destId="{A68E6377-EB52-4245-9197-5E57B7971C92}" srcOrd="1" destOrd="0" presId="urn:microsoft.com/office/officeart/2008/layout/LinedList"/>
    <dgm:cxn modelId="{5877A55F-D50A-45E1-8986-86BB4E937140}" type="presParOf" srcId="{0BD21067-2617-4FD1-8765-C63F3D630BB6}" destId="{F035BAF5-0B37-4FF9-8B6D-2A67D6984350}" srcOrd="2" destOrd="0" presId="urn:microsoft.com/office/officeart/2008/layout/LinedList"/>
    <dgm:cxn modelId="{F009222E-1C92-4B0E-9C2F-2FE4967D89E8}" type="presParOf" srcId="{FB301709-CDEB-4779-AD4F-707D8F894B94}" destId="{ABBE02D0-2245-47ED-B399-AD225A55C2E4}" srcOrd="17" destOrd="0" presId="urn:microsoft.com/office/officeart/2008/layout/LinedList"/>
    <dgm:cxn modelId="{3FA33415-09D8-4166-ABA7-C2AD0132A2C0}" type="presParOf" srcId="{FB301709-CDEB-4779-AD4F-707D8F894B94}" destId="{105AAEF1-D43F-468B-9D16-B99C43FA29C1}" srcOrd="18" destOrd="0" presId="urn:microsoft.com/office/officeart/2008/layout/LinedList"/>
    <dgm:cxn modelId="{6194BC61-C480-46D1-8547-519A13FE2CA4}" type="presParOf" srcId="{105AAEF1-D43F-468B-9D16-B99C43FA29C1}" destId="{0D4BC381-EEC4-4D55-A185-068F122B7067}" srcOrd="0" destOrd="0" presId="urn:microsoft.com/office/officeart/2008/layout/LinedList"/>
    <dgm:cxn modelId="{3C8C4499-50EA-4FEC-991F-1CFF7451B3A7}" type="presParOf" srcId="{105AAEF1-D43F-468B-9D16-B99C43FA29C1}" destId="{6ECD4BA7-A561-4C36-A477-768B1609C0F3}" srcOrd="1" destOrd="0" presId="urn:microsoft.com/office/officeart/2008/layout/LinedList"/>
    <dgm:cxn modelId="{565F50D4-3327-477C-8BA8-95358E3D811D}" type="presParOf" srcId="{105AAEF1-D43F-468B-9D16-B99C43FA29C1}" destId="{B17702AE-A7D3-4D0D-8DD8-C14507B75AC2}" srcOrd="2" destOrd="0" presId="urn:microsoft.com/office/officeart/2008/layout/LinedList"/>
    <dgm:cxn modelId="{446DBA8B-7822-4BB6-A307-F5CAB0310235}" type="presParOf" srcId="{FB301709-CDEB-4779-AD4F-707D8F894B94}" destId="{B7D96223-D454-447C-82B1-F16C31CC63FF}" srcOrd="19" destOrd="0" presId="urn:microsoft.com/office/officeart/2008/layout/LinedList"/>
    <dgm:cxn modelId="{DDB472C8-340D-41C2-AF9D-BC8B2B5601DD}" type="presParOf" srcId="{FB301709-CDEB-4779-AD4F-707D8F894B94}" destId="{36451F2F-0E81-47B9-A859-D0E37AFB4FA9}" srcOrd="20" destOrd="0" presId="urn:microsoft.com/office/officeart/2008/layout/LinedList"/>
    <dgm:cxn modelId="{68D07EF5-7965-4839-812C-58D7D7CDCB1C}" type="presParOf" srcId="{36451F2F-0E81-47B9-A859-D0E37AFB4FA9}" destId="{4DC65C37-B433-4B64-9F24-03CF46D7685E}" srcOrd="0" destOrd="0" presId="urn:microsoft.com/office/officeart/2008/layout/LinedList"/>
    <dgm:cxn modelId="{ED12FB94-AAEA-4360-B708-0AC1751703ED}" type="presParOf" srcId="{36451F2F-0E81-47B9-A859-D0E37AFB4FA9}" destId="{9554D4A5-47D0-44EA-9DB7-244C74F2E991}" srcOrd="1" destOrd="0" presId="urn:microsoft.com/office/officeart/2008/layout/LinedList"/>
    <dgm:cxn modelId="{9BAB7805-42C3-462E-8843-386C7DD04D09}" type="presParOf" srcId="{36451F2F-0E81-47B9-A859-D0E37AFB4FA9}" destId="{850167DF-1FC5-4876-A965-3BAF28715E81}" srcOrd="2" destOrd="0" presId="urn:microsoft.com/office/officeart/2008/layout/LinedList"/>
    <dgm:cxn modelId="{E51324C7-00E8-4C2E-9C62-9025D1CC014F}" type="presParOf" srcId="{FB301709-CDEB-4779-AD4F-707D8F894B94}" destId="{A70A6527-E847-4E0B-867A-67E287AFB8BC}" srcOrd="21" destOrd="0" presId="urn:microsoft.com/office/officeart/2008/layout/LinedList"/>
    <dgm:cxn modelId="{38EADD30-725B-40B5-B66D-906CACEF38F8}" type="presParOf" srcId="{FB301709-CDEB-4779-AD4F-707D8F894B94}" destId="{191DE2EB-27B6-43F6-92B6-3B70F1C5013D}" srcOrd="22" destOrd="0" presId="urn:microsoft.com/office/officeart/2008/layout/LinedList"/>
    <dgm:cxn modelId="{8110B84E-4A54-4DEC-A114-5DB29D1D938D}" type="presParOf" srcId="{191DE2EB-27B6-43F6-92B6-3B70F1C5013D}" destId="{13BA5C91-6CD6-48DC-9EBD-F86D5702CAEB}" srcOrd="0" destOrd="0" presId="urn:microsoft.com/office/officeart/2008/layout/LinedList"/>
    <dgm:cxn modelId="{EA767FA4-ADC7-4F54-81A0-50C875552253}" type="presParOf" srcId="{191DE2EB-27B6-43F6-92B6-3B70F1C5013D}" destId="{21723938-D075-47EC-9E66-DA6B169335AA}" srcOrd="1" destOrd="0" presId="urn:microsoft.com/office/officeart/2008/layout/LinedList"/>
    <dgm:cxn modelId="{4531F97D-6E8E-44E7-B8CF-57BC84AAF0C3}" type="presParOf" srcId="{191DE2EB-27B6-43F6-92B6-3B70F1C5013D}" destId="{7340070E-A95C-4A58-B30B-A40DD46E6828}" srcOrd="2" destOrd="0" presId="urn:microsoft.com/office/officeart/2008/layout/LinedList"/>
    <dgm:cxn modelId="{0E7D809B-C7E8-4EBA-B0F9-D41C6AC6DE22}" type="presParOf" srcId="{FB301709-CDEB-4779-AD4F-707D8F894B94}" destId="{52279AFA-1792-47BE-9432-29C214DFC14E}" srcOrd="23" destOrd="0" presId="urn:microsoft.com/office/officeart/2008/layout/LinedList"/>
    <dgm:cxn modelId="{D8E34811-AE2B-4674-A00A-997DE4C7F9F1}" type="presParOf" srcId="{FB301709-CDEB-4779-AD4F-707D8F894B94}" destId="{8A9A329B-FDAE-4A36-8B84-5586D2A1C388}" srcOrd="24" destOrd="0" presId="urn:microsoft.com/office/officeart/2008/layout/LinedList"/>
    <dgm:cxn modelId="{075C0032-A51C-4C1C-A5E1-FF5B6FE5A445}" type="presParOf" srcId="{8A9A329B-FDAE-4A36-8B84-5586D2A1C388}" destId="{63FEB2EC-E267-404E-AD92-5DC5310588D3}" srcOrd="0" destOrd="0" presId="urn:microsoft.com/office/officeart/2008/layout/LinedList"/>
    <dgm:cxn modelId="{24F9D0D3-48C8-4F53-9856-69D60A44FDBD}" type="presParOf" srcId="{8A9A329B-FDAE-4A36-8B84-5586D2A1C388}" destId="{44180AC2-7C5F-462A-9238-1CA87D804712}" srcOrd="1" destOrd="0" presId="urn:microsoft.com/office/officeart/2008/layout/LinedList"/>
    <dgm:cxn modelId="{09E8A53F-FCC3-4B8D-88A0-567DD7AF3A4C}" type="presParOf" srcId="{8A9A329B-FDAE-4A36-8B84-5586D2A1C388}" destId="{0024304D-6550-4485-9667-4EDFFA9F20A6}" srcOrd="2" destOrd="0" presId="urn:microsoft.com/office/officeart/2008/layout/LinedList"/>
    <dgm:cxn modelId="{47DDF88A-BCB2-4F6A-94B1-BC689710D0E6}" type="presParOf" srcId="{FB301709-CDEB-4779-AD4F-707D8F894B94}" destId="{0E9215B6-9793-48AE-B8EB-6FBC6BB03C1B}" srcOrd="25" destOrd="0" presId="urn:microsoft.com/office/officeart/2008/layout/LinedList"/>
    <dgm:cxn modelId="{DEEC126A-660D-40BD-94AD-0DD21BB9E7D2}" type="presParOf" srcId="{FB301709-CDEB-4779-AD4F-707D8F894B94}" destId="{5994D387-C67A-4C9A-A6A6-453F0893636C}" srcOrd="26" destOrd="0" presId="urn:microsoft.com/office/officeart/2008/layout/LinedList"/>
    <dgm:cxn modelId="{0531C097-20DB-4E2A-8641-A92E5052E39A}" type="presParOf" srcId="{5994D387-C67A-4C9A-A6A6-453F0893636C}" destId="{281BE902-0762-42FC-943C-BD742A0531A6}" srcOrd="0" destOrd="0" presId="urn:microsoft.com/office/officeart/2008/layout/LinedList"/>
    <dgm:cxn modelId="{1549A262-4109-439E-BD97-4B8A1FA0FE72}" type="presParOf" srcId="{5994D387-C67A-4C9A-A6A6-453F0893636C}" destId="{1465F419-E32A-46D1-82F4-F8443402AAAC}" srcOrd="1" destOrd="0" presId="urn:microsoft.com/office/officeart/2008/layout/LinedList"/>
    <dgm:cxn modelId="{47998823-5BED-4779-856C-8CB209008C9A}" type="presParOf" srcId="{5994D387-C67A-4C9A-A6A6-453F0893636C}" destId="{DB338411-BB4F-4F98-9846-272A9AA6550B}" srcOrd="2" destOrd="0" presId="urn:microsoft.com/office/officeart/2008/layout/LinedList"/>
    <dgm:cxn modelId="{35B8479B-561B-4F34-9F50-ED35A452B608}" type="presParOf" srcId="{FB301709-CDEB-4779-AD4F-707D8F894B94}" destId="{190B1ABB-E9B6-4083-B98F-987F3F504468}" srcOrd="27" destOrd="0" presId="urn:microsoft.com/office/officeart/2008/layout/LinedList"/>
    <dgm:cxn modelId="{7B1BD63C-1E1B-4D97-B22E-013D4FAD6F79}" type="presParOf" srcId="{FB301709-CDEB-4779-AD4F-707D8F894B94}" destId="{7F5E0ADC-71A5-44F7-8CE3-F48AB401B05C}" srcOrd="28" destOrd="0" presId="urn:microsoft.com/office/officeart/2008/layout/LinedList"/>
    <dgm:cxn modelId="{BC59AA71-A5B6-4F24-BDA2-07AB86B5B337}" type="presParOf" srcId="{7F5E0ADC-71A5-44F7-8CE3-F48AB401B05C}" destId="{246543D5-536F-49FB-BBC9-7408A493FC59}" srcOrd="0" destOrd="0" presId="urn:microsoft.com/office/officeart/2008/layout/LinedList"/>
    <dgm:cxn modelId="{65FB5300-B793-43A1-93A0-8B395CD0FE73}" type="presParOf" srcId="{7F5E0ADC-71A5-44F7-8CE3-F48AB401B05C}" destId="{3FCE8EBD-A51B-4587-8B54-ED0C000F90C0}" srcOrd="1" destOrd="0" presId="urn:microsoft.com/office/officeart/2008/layout/LinedList"/>
    <dgm:cxn modelId="{AF011414-B4E7-47D0-BB75-1CB8C333ABDB}" type="presParOf" srcId="{7F5E0ADC-71A5-44F7-8CE3-F48AB401B05C}" destId="{4DA8EEB4-FF8B-418E-B196-9A397C0865DE}" srcOrd="2" destOrd="0" presId="urn:microsoft.com/office/officeart/2008/layout/LinedList"/>
    <dgm:cxn modelId="{F1EFADF9-29FE-49E6-B3AA-6CAAA9E3E94A}" type="presParOf" srcId="{FB301709-CDEB-4779-AD4F-707D8F894B94}" destId="{AD7AEA3C-06C8-4BF9-8F47-7904B3FA6B8E}" srcOrd="29" destOrd="0" presId="urn:microsoft.com/office/officeart/2008/layout/LinedList"/>
    <dgm:cxn modelId="{D39D0704-D0DD-475B-8A08-3DCC72C3CC49}" type="presParOf" srcId="{FB301709-CDEB-4779-AD4F-707D8F894B94}" destId="{C40CDF61-7C29-4412-AD83-5A4ACAD3D858}" srcOrd="30" destOrd="0" presId="urn:microsoft.com/office/officeart/2008/layout/LinedList"/>
    <dgm:cxn modelId="{1B1252EF-F209-4B4F-BA3D-6889FF87CFCC}" type="presParOf" srcId="{C40CDF61-7C29-4412-AD83-5A4ACAD3D858}" destId="{690E9DA7-2FC4-4586-AC3A-10905540DFD3}" srcOrd="0" destOrd="0" presId="urn:microsoft.com/office/officeart/2008/layout/LinedList"/>
    <dgm:cxn modelId="{7C1E740C-C81E-4764-B4CC-27C96986A6A7}" type="presParOf" srcId="{C40CDF61-7C29-4412-AD83-5A4ACAD3D858}" destId="{36ECD27E-C6ED-4A28-8C28-6AD6F43A3012}" srcOrd="1" destOrd="0" presId="urn:microsoft.com/office/officeart/2008/layout/LinedList"/>
    <dgm:cxn modelId="{1E1BA45A-D978-43B9-83ED-079FEF42B01A}" type="presParOf" srcId="{C40CDF61-7C29-4412-AD83-5A4ACAD3D858}" destId="{BFB2A194-CDCF-4C89-919A-A79FF0039590}" srcOrd="2" destOrd="0" presId="urn:microsoft.com/office/officeart/2008/layout/LinedList"/>
    <dgm:cxn modelId="{5696161B-ED3C-480C-846C-314EB001A50E}" type="presParOf" srcId="{FB301709-CDEB-4779-AD4F-707D8F894B94}" destId="{BC8CD518-4FF9-4393-A312-F702D43E8F07}" srcOrd="31" destOrd="0" presId="urn:microsoft.com/office/officeart/2008/layout/LinedList"/>
    <dgm:cxn modelId="{3BC5F91B-1541-4F0E-92B4-12A91D70A596}" type="presParOf" srcId="{FB301709-CDEB-4779-AD4F-707D8F894B94}" destId="{16714464-86A8-4D4A-945D-87356410A413}" srcOrd="32" destOrd="0" presId="urn:microsoft.com/office/officeart/2008/layout/LinedList"/>
    <dgm:cxn modelId="{96DF6247-3A5D-4221-8A00-83FF66370E7D}" type="presParOf" srcId="{16714464-86A8-4D4A-945D-87356410A413}" destId="{368CA4C9-69D3-4D71-AE4F-A4D3AB7D4365}" srcOrd="0" destOrd="0" presId="urn:microsoft.com/office/officeart/2008/layout/LinedList"/>
    <dgm:cxn modelId="{8CF6916B-D072-45EF-9CA0-1AA31DD7F637}" type="presParOf" srcId="{16714464-86A8-4D4A-945D-87356410A413}" destId="{49A0F213-1D6B-4379-9C2A-93CC2DE5CF99}" srcOrd="1" destOrd="0" presId="urn:microsoft.com/office/officeart/2008/layout/LinedList"/>
    <dgm:cxn modelId="{AD3FB688-F3B2-497A-9D3B-6B0C280AD2F0}" type="presParOf" srcId="{16714464-86A8-4D4A-945D-87356410A413}" destId="{9F1A3F3F-F071-4CC6-8001-43D8871AE12B}" srcOrd="2" destOrd="0" presId="urn:microsoft.com/office/officeart/2008/layout/LinedList"/>
    <dgm:cxn modelId="{29F3D8A2-C355-4CE5-9E6A-5C40A861F83D}" type="presParOf" srcId="{2272B1F0-9184-42B1-BA14-8A0548E97906}" destId="{AC447159-38E6-4070-995C-4B83D64A6338}" srcOrd="5" destOrd="0" presId="urn:microsoft.com/office/officeart/2008/layout/LinedList"/>
    <dgm:cxn modelId="{838A5750-9280-4917-BEBF-929A95ADB4F9}" type="presParOf" srcId="{2272B1F0-9184-42B1-BA14-8A0548E97906}" destId="{5BAD0648-22DF-4AE9-B8D6-5CF492CC51C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F8352-38B5-4218-ADD5-1CCDFAE92A74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2D1E86F-513C-4E13-8EFB-0E7D0001550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</a:t>
          </a:r>
        </a:p>
      </dgm:t>
    </dgm:pt>
    <dgm:pt modelId="{7AC0848B-8CC0-4233-9091-D9FE98251266}" type="par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477DF-9916-4628-9211-8AC7AD9C0C24}" type="sib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6416F-D41E-4F93-9222-4674EE6C4B6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 доп. образования по сценической деятельности – 1 ставка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BC302-F88D-44D9-A414-17348D9BF35D}" type="parTrans" cxnId="{3B835A68-5CF9-4F45-BC15-514296E170CF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70F8A-EF59-46CF-8798-0A05BB188006}" type="sibTrans" cxnId="{3B835A68-5CF9-4F45-BC15-514296E170CF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3C63B-6B1E-43F7-833F-44502E5E823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 доп. образования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медиакультурных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технологий – 1 ставка</a:t>
          </a:r>
        </a:p>
      </dgm:t>
    </dgm:pt>
    <dgm:pt modelId="{053881F1-D367-4DC2-812D-DBC655FEE125}" type="parTrans" cxnId="{907B733F-F9B1-49CA-9D77-F6498B6F0850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0D7DB-016B-4E6D-9D81-2FE4A75C6E3B}" type="sibTrans" cxnId="{907B733F-F9B1-49CA-9D77-F6498B6F0850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CEFC1-5310-497C-B292-073194A199A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 доп. образования по экологии – 1 ставка</a:t>
          </a:r>
        </a:p>
      </dgm:t>
    </dgm:pt>
    <dgm:pt modelId="{280C383A-5945-4C25-8A74-DC7513522E0B}" type="parTrans" cxnId="{3362C2AC-2EDA-40B8-A15A-878853574CFE}">
      <dgm:prSet/>
      <dgm:spPr/>
      <dgm:t>
        <a:bodyPr/>
        <a:lstStyle/>
        <a:p>
          <a:endParaRPr lang="ru-RU"/>
        </a:p>
      </dgm:t>
    </dgm:pt>
    <dgm:pt modelId="{310B0A40-8464-4107-825B-57EE01DD0850}" type="sibTrans" cxnId="{3362C2AC-2EDA-40B8-A15A-878853574CFE}">
      <dgm:prSet/>
      <dgm:spPr/>
      <dgm:t>
        <a:bodyPr/>
        <a:lstStyle/>
        <a:p>
          <a:endParaRPr lang="ru-RU"/>
        </a:p>
      </dgm:t>
    </dgm:pt>
    <dgm:pt modelId="{40D1EA3C-0188-497A-9AF4-1670947D971E}" type="pres">
      <dgm:prSet presAssocID="{03CF8352-38B5-4218-ADD5-1CCDFAE92A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2D58A-1EE9-4E0F-BF51-19E293A0A14C}" type="pres">
      <dgm:prSet presAssocID="{92D1E86F-513C-4E13-8EFB-0E7D00015507}" presName="root1" presStyleCnt="0"/>
      <dgm:spPr/>
    </dgm:pt>
    <dgm:pt modelId="{B5C8C831-918D-4B88-83EA-BC4D50C95574}" type="pres">
      <dgm:prSet presAssocID="{92D1E86F-513C-4E13-8EFB-0E7D00015507}" presName="LevelOneTextNode" presStyleLbl="node0" presStyleIdx="0" presStyleCnt="1" custLinFactNeighborX="660" custLinFactNeighborY="-3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1ACD89-E2EC-4412-9648-2BD456CE87F5}" type="pres">
      <dgm:prSet presAssocID="{92D1E86F-513C-4E13-8EFB-0E7D00015507}" presName="level2hierChild" presStyleCnt="0"/>
      <dgm:spPr/>
    </dgm:pt>
    <dgm:pt modelId="{95966169-3511-411B-919E-8811892F809F}" type="pres">
      <dgm:prSet presAssocID="{193BC302-F88D-44D9-A414-17348D9BF35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F24B3E2-75E9-4898-BEBE-257B344DB199}" type="pres">
      <dgm:prSet presAssocID="{193BC302-F88D-44D9-A414-17348D9BF35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DE16B45-E93D-44E7-AD78-4039BA13DC78}" type="pres">
      <dgm:prSet presAssocID="{D816416F-D41E-4F93-9222-4674EE6C4B6E}" presName="root2" presStyleCnt="0"/>
      <dgm:spPr/>
    </dgm:pt>
    <dgm:pt modelId="{ABF4848E-2720-4CBA-96BD-8DFFE6A49F9C}" type="pres">
      <dgm:prSet presAssocID="{D816416F-D41E-4F93-9222-4674EE6C4B6E}" presName="LevelTwoTextNode" presStyleLbl="node2" presStyleIdx="0" presStyleCnt="3" custLinFactNeighborY="-51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5CEB6-8B2D-4E3B-B6FF-48200FD9601D}" type="pres">
      <dgm:prSet presAssocID="{D816416F-D41E-4F93-9222-4674EE6C4B6E}" presName="level3hierChild" presStyleCnt="0"/>
      <dgm:spPr/>
    </dgm:pt>
    <dgm:pt modelId="{837E406E-EDB4-4A6B-B7ED-D74BF98D52B6}" type="pres">
      <dgm:prSet presAssocID="{053881F1-D367-4DC2-812D-DBC655FEE12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4498EA9-5F67-42A2-AE3C-D8911AF6A7A9}" type="pres">
      <dgm:prSet presAssocID="{053881F1-D367-4DC2-812D-DBC655FEE12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9588C6A-6CF3-4391-88EA-A571DB1CCB80}" type="pres">
      <dgm:prSet presAssocID="{EED3C63B-6B1E-43F7-833F-44502E5E823D}" presName="root2" presStyleCnt="0"/>
      <dgm:spPr/>
    </dgm:pt>
    <dgm:pt modelId="{40A8790D-2790-4558-AEC7-FA6035A50328}" type="pres">
      <dgm:prSet presAssocID="{EED3C63B-6B1E-43F7-833F-44502E5E823D}" presName="LevelTwoTextNode" presStyleLbl="node2" presStyleIdx="1" presStyleCnt="3" custLinFactNeighborX="313" custLinFactNeighborY="-3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1395D9-0561-49A5-872B-3D2FCB1A8D5C}" type="pres">
      <dgm:prSet presAssocID="{EED3C63B-6B1E-43F7-833F-44502E5E823D}" presName="level3hierChild" presStyleCnt="0"/>
      <dgm:spPr/>
    </dgm:pt>
    <dgm:pt modelId="{07F917C8-0C37-434B-934E-0107D2B606CA}" type="pres">
      <dgm:prSet presAssocID="{280C383A-5945-4C25-8A74-DC7513522E0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F034595-3DA7-4934-999D-882B74288378}" type="pres">
      <dgm:prSet presAssocID="{280C383A-5945-4C25-8A74-DC7513522E0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AEB6458-B696-4526-B265-74BBE6F7B4BD}" type="pres">
      <dgm:prSet presAssocID="{58CCEFC1-5310-497C-B292-073194A199A3}" presName="root2" presStyleCnt="0"/>
      <dgm:spPr/>
    </dgm:pt>
    <dgm:pt modelId="{5CA91AA1-D29D-4DA3-9E00-6B6FDFED6282}" type="pres">
      <dgm:prSet presAssocID="{58CCEFC1-5310-497C-B292-073194A199A3}" presName="LevelTwoTextNode" presStyleLbl="node2" presStyleIdx="2" presStyleCnt="3" custLinFactNeighborX="313" custLinFactNeighborY="-6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34459F-F693-4262-8E7A-C8D082136337}" type="pres">
      <dgm:prSet presAssocID="{58CCEFC1-5310-497C-B292-073194A199A3}" presName="level3hierChild" presStyleCnt="0"/>
      <dgm:spPr/>
    </dgm:pt>
  </dgm:ptLst>
  <dgm:cxnLst>
    <dgm:cxn modelId="{6E1896B8-5A79-4D45-9BC4-107C9B5A70FB}" type="presOf" srcId="{03CF8352-38B5-4218-ADD5-1CCDFAE92A74}" destId="{40D1EA3C-0188-497A-9AF4-1670947D971E}" srcOrd="0" destOrd="0" presId="urn:microsoft.com/office/officeart/2005/8/layout/hierarchy2"/>
    <dgm:cxn modelId="{84A8AA01-90BA-4707-A3CE-E9ACB42E558B}" srcId="{03CF8352-38B5-4218-ADD5-1CCDFAE92A74}" destId="{92D1E86F-513C-4E13-8EFB-0E7D00015507}" srcOrd="0" destOrd="0" parTransId="{7AC0848B-8CC0-4233-9091-D9FE98251266}" sibTransId="{8EA477DF-9916-4628-9211-8AC7AD9C0C24}"/>
    <dgm:cxn modelId="{0BA21D6D-74B1-4A07-B497-688614C5C1FE}" type="presOf" srcId="{193BC302-F88D-44D9-A414-17348D9BF35D}" destId="{95966169-3511-411B-919E-8811892F809F}" srcOrd="0" destOrd="0" presId="urn:microsoft.com/office/officeart/2005/8/layout/hierarchy2"/>
    <dgm:cxn modelId="{76F9C230-E2C0-406D-B8AE-2A3256F88830}" type="presOf" srcId="{193BC302-F88D-44D9-A414-17348D9BF35D}" destId="{DF24B3E2-75E9-4898-BEBE-257B344DB199}" srcOrd="1" destOrd="0" presId="urn:microsoft.com/office/officeart/2005/8/layout/hierarchy2"/>
    <dgm:cxn modelId="{3D2E5F7B-9079-48F0-8C9E-423AE411110F}" type="presOf" srcId="{EED3C63B-6B1E-43F7-833F-44502E5E823D}" destId="{40A8790D-2790-4558-AEC7-FA6035A50328}" srcOrd="0" destOrd="0" presId="urn:microsoft.com/office/officeart/2005/8/layout/hierarchy2"/>
    <dgm:cxn modelId="{47A18579-1196-447F-A9BF-4DBEEAC4FBE5}" type="presOf" srcId="{58CCEFC1-5310-497C-B292-073194A199A3}" destId="{5CA91AA1-D29D-4DA3-9E00-6B6FDFED6282}" srcOrd="0" destOrd="0" presId="urn:microsoft.com/office/officeart/2005/8/layout/hierarchy2"/>
    <dgm:cxn modelId="{AFD6942A-FF35-48DE-BD0E-9D9F6687BC76}" type="presOf" srcId="{053881F1-D367-4DC2-812D-DBC655FEE125}" destId="{04498EA9-5F67-42A2-AE3C-D8911AF6A7A9}" srcOrd="1" destOrd="0" presId="urn:microsoft.com/office/officeart/2005/8/layout/hierarchy2"/>
    <dgm:cxn modelId="{3B835A68-5CF9-4F45-BC15-514296E170CF}" srcId="{92D1E86F-513C-4E13-8EFB-0E7D00015507}" destId="{D816416F-D41E-4F93-9222-4674EE6C4B6E}" srcOrd="0" destOrd="0" parTransId="{193BC302-F88D-44D9-A414-17348D9BF35D}" sibTransId="{B9870F8A-EF59-46CF-8798-0A05BB188006}"/>
    <dgm:cxn modelId="{2619E802-84D4-4D1B-84D3-8C76EFB9FF94}" type="presOf" srcId="{D816416F-D41E-4F93-9222-4674EE6C4B6E}" destId="{ABF4848E-2720-4CBA-96BD-8DFFE6A49F9C}" srcOrd="0" destOrd="0" presId="urn:microsoft.com/office/officeart/2005/8/layout/hierarchy2"/>
    <dgm:cxn modelId="{9AD8C93E-A499-4F59-AC46-94FA42BA909D}" type="presOf" srcId="{280C383A-5945-4C25-8A74-DC7513522E0B}" destId="{DF034595-3DA7-4934-999D-882B74288378}" srcOrd="1" destOrd="0" presId="urn:microsoft.com/office/officeart/2005/8/layout/hierarchy2"/>
    <dgm:cxn modelId="{3362C2AC-2EDA-40B8-A15A-878853574CFE}" srcId="{92D1E86F-513C-4E13-8EFB-0E7D00015507}" destId="{58CCEFC1-5310-497C-B292-073194A199A3}" srcOrd="2" destOrd="0" parTransId="{280C383A-5945-4C25-8A74-DC7513522E0B}" sibTransId="{310B0A40-8464-4107-825B-57EE01DD0850}"/>
    <dgm:cxn modelId="{64B09145-F46A-43AE-9102-76AD1B520A97}" type="presOf" srcId="{280C383A-5945-4C25-8A74-DC7513522E0B}" destId="{07F917C8-0C37-434B-934E-0107D2B606CA}" srcOrd="0" destOrd="0" presId="urn:microsoft.com/office/officeart/2005/8/layout/hierarchy2"/>
    <dgm:cxn modelId="{5ECCDE1A-8675-463E-8FC2-199D592B81F5}" type="presOf" srcId="{053881F1-D367-4DC2-812D-DBC655FEE125}" destId="{837E406E-EDB4-4A6B-B7ED-D74BF98D52B6}" srcOrd="0" destOrd="0" presId="urn:microsoft.com/office/officeart/2005/8/layout/hierarchy2"/>
    <dgm:cxn modelId="{907B733F-F9B1-49CA-9D77-F6498B6F0850}" srcId="{92D1E86F-513C-4E13-8EFB-0E7D00015507}" destId="{EED3C63B-6B1E-43F7-833F-44502E5E823D}" srcOrd="1" destOrd="0" parTransId="{053881F1-D367-4DC2-812D-DBC655FEE125}" sibTransId="{B920D7DB-016B-4E6D-9D81-2FE4A75C6E3B}"/>
    <dgm:cxn modelId="{DB3977CF-A5EF-4C02-9D55-72B56E64C1BE}" type="presOf" srcId="{92D1E86F-513C-4E13-8EFB-0E7D00015507}" destId="{B5C8C831-918D-4B88-83EA-BC4D50C95574}" srcOrd="0" destOrd="0" presId="urn:microsoft.com/office/officeart/2005/8/layout/hierarchy2"/>
    <dgm:cxn modelId="{3490F854-122B-4A00-96F7-A946E55DBF5D}" type="presParOf" srcId="{40D1EA3C-0188-497A-9AF4-1670947D971E}" destId="{B242D58A-1EE9-4E0F-BF51-19E293A0A14C}" srcOrd="0" destOrd="0" presId="urn:microsoft.com/office/officeart/2005/8/layout/hierarchy2"/>
    <dgm:cxn modelId="{7C0494FC-4263-4584-86F0-0254CF3DDE50}" type="presParOf" srcId="{B242D58A-1EE9-4E0F-BF51-19E293A0A14C}" destId="{B5C8C831-918D-4B88-83EA-BC4D50C95574}" srcOrd="0" destOrd="0" presId="urn:microsoft.com/office/officeart/2005/8/layout/hierarchy2"/>
    <dgm:cxn modelId="{C1D45E74-3923-4B5E-BA5F-6E5F41028BB3}" type="presParOf" srcId="{B242D58A-1EE9-4E0F-BF51-19E293A0A14C}" destId="{D01ACD89-E2EC-4412-9648-2BD456CE87F5}" srcOrd="1" destOrd="0" presId="urn:microsoft.com/office/officeart/2005/8/layout/hierarchy2"/>
    <dgm:cxn modelId="{0063DF0B-FAB3-49FF-826B-9F455349248D}" type="presParOf" srcId="{D01ACD89-E2EC-4412-9648-2BD456CE87F5}" destId="{95966169-3511-411B-919E-8811892F809F}" srcOrd="0" destOrd="0" presId="urn:microsoft.com/office/officeart/2005/8/layout/hierarchy2"/>
    <dgm:cxn modelId="{51D48043-D88F-4B80-AAC0-5A181B40DB64}" type="presParOf" srcId="{95966169-3511-411B-919E-8811892F809F}" destId="{DF24B3E2-75E9-4898-BEBE-257B344DB199}" srcOrd="0" destOrd="0" presId="urn:microsoft.com/office/officeart/2005/8/layout/hierarchy2"/>
    <dgm:cxn modelId="{13993534-AC6B-4B6C-85C2-196B5CFB438F}" type="presParOf" srcId="{D01ACD89-E2EC-4412-9648-2BD456CE87F5}" destId="{6DE16B45-E93D-44E7-AD78-4039BA13DC78}" srcOrd="1" destOrd="0" presId="urn:microsoft.com/office/officeart/2005/8/layout/hierarchy2"/>
    <dgm:cxn modelId="{AD948EB6-C9A8-4586-B200-3D1C5821B25C}" type="presParOf" srcId="{6DE16B45-E93D-44E7-AD78-4039BA13DC78}" destId="{ABF4848E-2720-4CBA-96BD-8DFFE6A49F9C}" srcOrd="0" destOrd="0" presId="urn:microsoft.com/office/officeart/2005/8/layout/hierarchy2"/>
    <dgm:cxn modelId="{4DE15CBA-E7E5-48DD-AC1A-9F8E2C7A3818}" type="presParOf" srcId="{6DE16B45-E93D-44E7-AD78-4039BA13DC78}" destId="{C0E5CEB6-8B2D-4E3B-B6FF-48200FD9601D}" srcOrd="1" destOrd="0" presId="urn:microsoft.com/office/officeart/2005/8/layout/hierarchy2"/>
    <dgm:cxn modelId="{1B1112F0-238A-4713-9F68-EC43D44611D8}" type="presParOf" srcId="{D01ACD89-E2EC-4412-9648-2BD456CE87F5}" destId="{837E406E-EDB4-4A6B-B7ED-D74BF98D52B6}" srcOrd="2" destOrd="0" presId="urn:microsoft.com/office/officeart/2005/8/layout/hierarchy2"/>
    <dgm:cxn modelId="{6D85F362-8983-4F48-B2DB-83270852F90C}" type="presParOf" srcId="{837E406E-EDB4-4A6B-B7ED-D74BF98D52B6}" destId="{04498EA9-5F67-42A2-AE3C-D8911AF6A7A9}" srcOrd="0" destOrd="0" presId="urn:microsoft.com/office/officeart/2005/8/layout/hierarchy2"/>
    <dgm:cxn modelId="{F002C5EE-048B-46AF-9275-A72DDB31A375}" type="presParOf" srcId="{D01ACD89-E2EC-4412-9648-2BD456CE87F5}" destId="{E9588C6A-6CF3-4391-88EA-A571DB1CCB80}" srcOrd="3" destOrd="0" presId="urn:microsoft.com/office/officeart/2005/8/layout/hierarchy2"/>
    <dgm:cxn modelId="{3FFD1AE8-24B2-4BF0-A654-7C5A544D7E5A}" type="presParOf" srcId="{E9588C6A-6CF3-4391-88EA-A571DB1CCB80}" destId="{40A8790D-2790-4558-AEC7-FA6035A50328}" srcOrd="0" destOrd="0" presId="urn:microsoft.com/office/officeart/2005/8/layout/hierarchy2"/>
    <dgm:cxn modelId="{49A134C1-A8FC-4394-B19F-A955B3886B79}" type="presParOf" srcId="{E9588C6A-6CF3-4391-88EA-A571DB1CCB80}" destId="{9D1395D9-0561-49A5-872B-3D2FCB1A8D5C}" srcOrd="1" destOrd="0" presId="urn:microsoft.com/office/officeart/2005/8/layout/hierarchy2"/>
    <dgm:cxn modelId="{26793315-CE5D-49A1-BCDD-D722BEC9A6F8}" type="presParOf" srcId="{D01ACD89-E2EC-4412-9648-2BD456CE87F5}" destId="{07F917C8-0C37-434B-934E-0107D2B606CA}" srcOrd="4" destOrd="0" presId="urn:microsoft.com/office/officeart/2005/8/layout/hierarchy2"/>
    <dgm:cxn modelId="{19669A30-ECD6-41C6-BD38-93AF1BCF5B33}" type="presParOf" srcId="{07F917C8-0C37-434B-934E-0107D2B606CA}" destId="{DF034595-3DA7-4934-999D-882B74288378}" srcOrd="0" destOrd="0" presId="urn:microsoft.com/office/officeart/2005/8/layout/hierarchy2"/>
    <dgm:cxn modelId="{B3AE65FB-6981-4D72-B330-EE1C00E9D7DE}" type="presParOf" srcId="{D01ACD89-E2EC-4412-9648-2BD456CE87F5}" destId="{CAEB6458-B696-4526-B265-74BBE6F7B4BD}" srcOrd="5" destOrd="0" presId="urn:microsoft.com/office/officeart/2005/8/layout/hierarchy2"/>
    <dgm:cxn modelId="{5EB5FCDF-B605-4C2D-8320-1AFB022E0062}" type="presParOf" srcId="{CAEB6458-B696-4526-B265-74BBE6F7B4BD}" destId="{5CA91AA1-D29D-4DA3-9E00-6B6FDFED6282}" srcOrd="0" destOrd="0" presId="urn:microsoft.com/office/officeart/2005/8/layout/hierarchy2"/>
    <dgm:cxn modelId="{599D4209-FB94-4A07-8343-496C1B3E45DD}" type="presParOf" srcId="{CAEB6458-B696-4526-B265-74BBE6F7B4BD}" destId="{9134459F-F693-4262-8E7A-C8D0821363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2E0643-EEF7-4119-8D92-2EA136E8170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Ежемесячная выплата молодым специалистам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74394-5DB6-42C6-8B21-8641AB942FCF}" type="parTrans" cxnId="{E5AFA8D5-0C2C-408D-B6E8-F9105646B3B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C62AB-BD89-448C-8565-9F7D891CEEB2}" type="sibTrans" cxnId="{E5AFA8D5-0C2C-408D-B6E8-F9105646B3B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D6C39-DA42-4E2F-87E1-812A5ED07732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молодым специалистам</a:t>
          </a:r>
        </a:p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AA7D3-4DE0-45D4-BF68-17780E5D3482}" type="parTrans" cxnId="{91DF9D9C-3766-4A6A-8465-093BF4F5D5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DF83A-A633-413B-AB2D-DA95110666F1}" type="sibTrans" cxnId="{91DF9D9C-3766-4A6A-8465-093BF4F5D5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4AC70-95AD-4193-9738-AACA434780B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молодым специалистам, приступившим    к работе по специальности в муниципальных образовательных организациях, расположенных в сельской местности</a:t>
          </a:r>
        </a:p>
      </dgm:t>
    </dgm:pt>
    <dgm:pt modelId="{6AAEA991-F564-4634-A44C-095232776D47}" type="parTrans" cxnId="{2AB53601-E07C-45DB-9FC9-0B68FD3C56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7E01A-2BCE-4BC1-8A33-37C7A7ADFE35}" type="sibTrans" cxnId="{2AB53601-E07C-45DB-9FC9-0B68FD3C56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21643-B68D-44A1-B0E8-1F5A0462901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«Земский учитель»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D0A8A-DD25-48D9-8C6C-8AFAB1834488}" type="parTrans" cxnId="{890942D1-AD75-4403-A77C-5F0EAC43320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C3A13-51A6-4C5E-AA36-3EF3E34CF944}" type="sibTrans" cxnId="{890942D1-AD75-4403-A77C-5F0EAC43320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3CECC-728F-42A6-830D-18DDC7C2B17F}" type="pres">
      <dgm:prSet presAssocID="{D22E0643-EEF7-4119-8D92-2EA136E817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CDED6-6610-40B1-B440-46BA9A2B5843}" type="pres">
      <dgm:prSet presAssocID="{C02C62AB-BD89-448C-8565-9F7D891CEEB2}" presName="sibTrans" presStyleCnt="0"/>
      <dgm:spPr/>
    </dgm:pt>
    <dgm:pt modelId="{F7E5EE7E-1A0C-4D46-92BC-8169DCCCCE40}" type="pres">
      <dgm:prSet presAssocID="{527D6C39-DA42-4E2F-87E1-812A5ED077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F87D3-A9FD-4AD5-9D15-BC31827735A9}" type="pres">
      <dgm:prSet presAssocID="{AD5DF83A-A633-413B-AB2D-DA95110666F1}" presName="sibTrans" presStyleCnt="0"/>
      <dgm:spPr/>
    </dgm:pt>
    <dgm:pt modelId="{5F7E846E-7507-4E21-9C56-46486414A18A}" type="pres">
      <dgm:prSet presAssocID="{93B4AC70-95AD-4193-9738-AACA434780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4D56B-9848-4A71-A110-F0620D8012FA}" type="pres">
      <dgm:prSet presAssocID="{4687E01A-2BCE-4BC1-8A33-37C7A7ADFE35}" presName="sibTrans" presStyleCnt="0"/>
      <dgm:spPr/>
    </dgm:pt>
    <dgm:pt modelId="{C5E7A459-5616-4257-B75D-6F066ECFB4E8}" type="pres">
      <dgm:prSet presAssocID="{50121643-B68D-44A1-B0E8-1F5A0462901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F9D9C-3766-4A6A-8465-093BF4F5D55C}" srcId="{353891A2-56B7-4BF6-9B7F-2C2ACB0C7FA7}" destId="{527D6C39-DA42-4E2F-87E1-812A5ED07732}" srcOrd="1" destOrd="0" parTransId="{A4FAA7D3-4DE0-45D4-BF68-17780E5D3482}" sibTransId="{AD5DF83A-A633-413B-AB2D-DA95110666F1}"/>
    <dgm:cxn modelId="{890942D1-AD75-4403-A77C-5F0EAC433202}" srcId="{353891A2-56B7-4BF6-9B7F-2C2ACB0C7FA7}" destId="{50121643-B68D-44A1-B0E8-1F5A04629019}" srcOrd="3" destOrd="0" parTransId="{69FD0A8A-DD25-48D9-8C6C-8AFAB1834488}" sibTransId="{D40C3A13-51A6-4C5E-AA36-3EF3E34CF944}"/>
    <dgm:cxn modelId="{F50FDC6E-5F61-400B-B68A-A7DCE3FE67D7}" type="presOf" srcId="{527D6C39-DA42-4E2F-87E1-812A5ED07732}" destId="{F7E5EE7E-1A0C-4D46-92BC-8169DCCCCE40}" srcOrd="0" destOrd="0" presId="urn:microsoft.com/office/officeart/2005/8/layout/hList6"/>
    <dgm:cxn modelId="{098D017C-3F6C-4940-BE99-B9B8A31C875F}" type="presOf" srcId="{50121643-B68D-44A1-B0E8-1F5A04629019}" destId="{C5E7A459-5616-4257-B75D-6F066ECFB4E8}" srcOrd="0" destOrd="0" presId="urn:microsoft.com/office/officeart/2005/8/layout/hList6"/>
    <dgm:cxn modelId="{1BFAE9AE-1B55-4DF1-8F4F-5D73066A6536}" type="presOf" srcId="{93B4AC70-95AD-4193-9738-AACA434780B1}" destId="{5F7E846E-7507-4E21-9C56-46486414A18A}" srcOrd="0" destOrd="0" presId="urn:microsoft.com/office/officeart/2005/8/layout/hList6"/>
    <dgm:cxn modelId="{2AB53601-E07C-45DB-9FC9-0B68FD3C5661}" srcId="{353891A2-56B7-4BF6-9B7F-2C2ACB0C7FA7}" destId="{93B4AC70-95AD-4193-9738-AACA434780B1}" srcOrd="2" destOrd="0" parTransId="{6AAEA991-F564-4634-A44C-095232776D47}" sibTransId="{4687E01A-2BCE-4BC1-8A33-37C7A7ADFE35}"/>
    <dgm:cxn modelId="{B1AD874B-B3DB-4759-90E6-E95625CB04DC}" type="presOf" srcId="{353891A2-56B7-4BF6-9B7F-2C2ACB0C7FA7}" destId="{38A60C54-316C-4FFE-9B2C-CB938DE8EED4}" srcOrd="0" destOrd="0" presId="urn:microsoft.com/office/officeart/2005/8/layout/hList6"/>
    <dgm:cxn modelId="{E5AFA8D5-0C2C-408D-B6E8-F9105646B3BA}" srcId="{353891A2-56B7-4BF6-9B7F-2C2ACB0C7FA7}" destId="{D22E0643-EEF7-4119-8D92-2EA136E81707}" srcOrd="0" destOrd="0" parTransId="{E4774394-5DB6-42C6-8B21-8641AB942FCF}" sibTransId="{C02C62AB-BD89-448C-8565-9F7D891CEEB2}"/>
    <dgm:cxn modelId="{D1C35EAE-9A39-44B7-B361-78A64D5E667E}" type="presOf" srcId="{D22E0643-EEF7-4119-8D92-2EA136E81707}" destId="{73C3CECC-728F-42A6-830D-18DDC7C2B17F}" srcOrd="0" destOrd="0" presId="urn:microsoft.com/office/officeart/2005/8/layout/hList6"/>
    <dgm:cxn modelId="{FCF3EB23-6CD4-4EF3-8DC2-698917E28F00}" type="presParOf" srcId="{38A60C54-316C-4FFE-9B2C-CB938DE8EED4}" destId="{73C3CECC-728F-42A6-830D-18DDC7C2B17F}" srcOrd="0" destOrd="0" presId="urn:microsoft.com/office/officeart/2005/8/layout/hList6"/>
    <dgm:cxn modelId="{9B52612B-6669-4CB8-88F4-9D7974AA760B}" type="presParOf" srcId="{38A60C54-316C-4FFE-9B2C-CB938DE8EED4}" destId="{188CDED6-6610-40B1-B440-46BA9A2B5843}" srcOrd="1" destOrd="0" presId="urn:microsoft.com/office/officeart/2005/8/layout/hList6"/>
    <dgm:cxn modelId="{96F49BC1-B7C2-43D8-B2A4-13220D3E5678}" type="presParOf" srcId="{38A60C54-316C-4FFE-9B2C-CB938DE8EED4}" destId="{F7E5EE7E-1A0C-4D46-92BC-8169DCCCCE40}" srcOrd="2" destOrd="0" presId="urn:microsoft.com/office/officeart/2005/8/layout/hList6"/>
    <dgm:cxn modelId="{3BC4E786-EF33-4FC6-802E-18F1163A03FD}" type="presParOf" srcId="{38A60C54-316C-4FFE-9B2C-CB938DE8EED4}" destId="{C42F87D3-A9FD-4AD5-9D15-BC31827735A9}" srcOrd="3" destOrd="0" presId="urn:microsoft.com/office/officeart/2005/8/layout/hList6"/>
    <dgm:cxn modelId="{5931DEC2-8ABB-4F5A-ACD3-77EE606EF6F5}" type="presParOf" srcId="{38A60C54-316C-4FFE-9B2C-CB938DE8EED4}" destId="{5F7E846E-7507-4E21-9C56-46486414A18A}" srcOrd="4" destOrd="0" presId="urn:microsoft.com/office/officeart/2005/8/layout/hList6"/>
    <dgm:cxn modelId="{A693F46B-1DA1-493C-8693-E6CAD15AA0EA}" type="presParOf" srcId="{38A60C54-316C-4FFE-9B2C-CB938DE8EED4}" destId="{44D4D56B-9848-4A71-A110-F0620D8012FA}" srcOrd="5" destOrd="0" presId="urn:microsoft.com/office/officeart/2005/8/layout/hList6"/>
    <dgm:cxn modelId="{3D6A186D-FDEA-4623-875F-68FE0B605288}" type="presParOf" srcId="{38A60C54-316C-4FFE-9B2C-CB938DE8EED4}" destId="{C5E7A459-5616-4257-B75D-6F066ECFB4E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2E0643-EEF7-4119-8D92-2EA136E81707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Ежемесячная выплата молодым специалистам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74394-5DB6-42C6-8B21-8641AB942FCF}" type="parTrans" cxnId="{E5AFA8D5-0C2C-408D-B6E8-F9105646B3BA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C62AB-BD89-448C-8565-9F7D891CEEB2}" type="sibTrans" cxnId="{E5AFA8D5-0C2C-408D-B6E8-F9105646B3BA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3CECC-728F-42A6-830D-18DDC7C2B17F}" type="pres">
      <dgm:prSet presAssocID="{D22E0643-EEF7-4119-8D92-2EA136E81707}" presName="node" presStyleLbl="node1" presStyleIdx="0" presStyleCnt="1" custLinFactNeighborX="5423" custLinFactNeighborY="18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FA8D5-0C2C-408D-B6E8-F9105646B3BA}" srcId="{353891A2-56B7-4BF6-9B7F-2C2ACB0C7FA7}" destId="{D22E0643-EEF7-4119-8D92-2EA136E81707}" srcOrd="0" destOrd="0" parTransId="{E4774394-5DB6-42C6-8B21-8641AB942FCF}" sibTransId="{C02C62AB-BD89-448C-8565-9F7D891CEEB2}"/>
    <dgm:cxn modelId="{B2C856A1-6982-4E25-9C8A-25E0DE4EE5FF}" type="presOf" srcId="{353891A2-56B7-4BF6-9B7F-2C2ACB0C7FA7}" destId="{38A60C54-316C-4FFE-9B2C-CB938DE8EED4}" srcOrd="0" destOrd="0" presId="urn:microsoft.com/office/officeart/2005/8/layout/hList6"/>
    <dgm:cxn modelId="{D9507031-53AA-4566-B8E7-DBF8209C1478}" type="presOf" srcId="{D22E0643-EEF7-4119-8D92-2EA136E81707}" destId="{73C3CECC-728F-42A6-830D-18DDC7C2B17F}" srcOrd="0" destOrd="0" presId="urn:microsoft.com/office/officeart/2005/8/layout/hList6"/>
    <dgm:cxn modelId="{F64D1B5B-48CC-4588-A93D-4F7D93C3F466}" type="presParOf" srcId="{38A60C54-316C-4FFE-9B2C-CB938DE8EED4}" destId="{73C3CECC-728F-42A6-830D-18DDC7C2B17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27D6C39-DA42-4E2F-87E1-812A5ED07732}">
      <dgm:prSet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молодым специалистам 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AA7D3-4DE0-45D4-BF68-17780E5D3482}" type="parTrans" cxnId="{91DF9D9C-3766-4A6A-8465-093BF4F5D55C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DF83A-A633-413B-AB2D-DA95110666F1}" type="sibTrans" cxnId="{91DF9D9C-3766-4A6A-8465-093BF4F5D55C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E5EE7E-1A0C-4D46-92BC-8169DCCCCE40}" type="pres">
      <dgm:prSet presAssocID="{527D6C39-DA42-4E2F-87E1-812A5ED0773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E9F9E-F783-48CC-AB9C-7B117DDE93D4}" type="presOf" srcId="{353891A2-56B7-4BF6-9B7F-2C2ACB0C7FA7}" destId="{38A60C54-316C-4FFE-9B2C-CB938DE8EED4}" srcOrd="0" destOrd="0" presId="urn:microsoft.com/office/officeart/2005/8/layout/hList6"/>
    <dgm:cxn modelId="{923A2A52-6FAD-4CB1-91D7-6D3DF933DAB5}" type="presOf" srcId="{527D6C39-DA42-4E2F-87E1-812A5ED07732}" destId="{F7E5EE7E-1A0C-4D46-92BC-8169DCCCCE40}" srcOrd="0" destOrd="0" presId="urn:microsoft.com/office/officeart/2005/8/layout/hList6"/>
    <dgm:cxn modelId="{91DF9D9C-3766-4A6A-8465-093BF4F5D55C}" srcId="{353891A2-56B7-4BF6-9B7F-2C2ACB0C7FA7}" destId="{527D6C39-DA42-4E2F-87E1-812A5ED07732}" srcOrd="0" destOrd="0" parTransId="{A4FAA7D3-4DE0-45D4-BF68-17780E5D3482}" sibTransId="{AD5DF83A-A633-413B-AB2D-DA95110666F1}"/>
    <dgm:cxn modelId="{266F0DFA-ECFB-430E-95DE-D056A3D12717}" type="presParOf" srcId="{38A60C54-316C-4FFE-9B2C-CB938DE8EED4}" destId="{F7E5EE7E-1A0C-4D46-92BC-8169DCCCCE4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B4AC70-95AD-4193-9738-AACA434780B1}">
      <dgm:prSet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молодым специалистам, приступившим к работе по специальности в муниципальных образовательных организациях, расположенных в сельской местности</a:t>
          </a:r>
        </a:p>
      </dgm:t>
    </dgm:pt>
    <dgm:pt modelId="{6AAEA991-F564-4634-A44C-095232776D47}" type="parTrans" cxnId="{2AB53601-E07C-45DB-9FC9-0B68FD3C56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7E01A-2BCE-4BC1-8A33-37C7A7ADFE35}" type="sibTrans" cxnId="{2AB53601-E07C-45DB-9FC9-0B68FD3C56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846E-7507-4E21-9C56-46486414A18A}" type="pres">
      <dgm:prSet presAssocID="{93B4AC70-95AD-4193-9738-AACA434780B1}" presName="node" presStyleLbl="node1" presStyleIdx="0" presStyleCnt="1" custScaleX="100000" custScaleY="31646" custLinFactNeighborX="-1421" custLinFactNeighborY="-45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6C166-7537-4924-9127-704A0D244033}" type="presOf" srcId="{93B4AC70-95AD-4193-9738-AACA434780B1}" destId="{5F7E846E-7507-4E21-9C56-46486414A18A}" srcOrd="0" destOrd="0" presId="urn:microsoft.com/office/officeart/2005/8/layout/hList6"/>
    <dgm:cxn modelId="{C542CA99-552C-41E6-B2AB-94C566B1C54D}" type="presOf" srcId="{353891A2-56B7-4BF6-9B7F-2C2ACB0C7FA7}" destId="{38A60C54-316C-4FFE-9B2C-CB938DE8EED4}" srcOrd="0" destOrd="0" presId="urn:microsoft.com/office/officeart/2005/8/layout/hList6"/>
    <dgm:cxn modelId="{2AB53601-E07C-45DB-9FC9-0B68FD3C5661}" srcId="{353891A2-56B7-4BF6-9B7F-2C2ACB0C7FA7}" destId="{93B4AC70-95AD-4193-9738-AACA434780B1}" srcOrd="0" destOrd="0" parTransId="{6AAEA991-F564-4634-A44C-095232776D47}" sibTransId="{4687E01A-2BCE-4BC1-8A33-37C7A7ADFE35}"/>
    <dgm:cxn modelId="{3E852D2D-DB80-42F0-B1FC-3E6186BB8FC6}" type="presParOf" srcId="{38A60C54-316C-4FFE-9B2C-CB938DE8EED4}" destId="{5F7E846E-7507-4E21-9C56-46486414A18A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121643-B68D-44A1-B0E8-1F5A04629019}">
      <dgm:prSet custT="1"/>
      <dgm:spPr/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Программа «Земский учитель»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D0A8A-DD25-48D9-8C6C-8AFAB1834488}" type="parTrans" cxnId="{890942D1-AD75-4403-A77C-5F0EAC43320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C3A13-51A6-4C5E-AA36-3EF3E34CF944}" type="sibTrans" cxnId="{890942D1-AD75-4403-A77C-5F0EAC43320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7A459-5616-4257-B75D-6F066ECFB4E8}" type="pres">
      <dgm:prSet presAssocID="{50121643-B68D-44A1-B0E8-1F5A04629019}" presName="node" presStyleLbl="node1" presStyleIdx="0" presStyleCnt="1" custScaleX="50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942D1-AD75-4403-A77C-5F0EAC433202}" srcId="{353891A2-56B7-4BF6-9B7F-2C2ACB0C7FA7}" destId="{50121643-B68D-44A1-B0E8-1F5A04629019}" srcOrd="0" destOrd="0" parTransId="{69FD0A8A-DD25-48D9-8C6C-8AFAB1834488}" sibTransId="{D40C3A13-51A6-4C5E-AA36-3EF3E34CF944}"/>
    <dgm:cxn modelId="{BB11CB17-8CDE-47A0-B03D-3D7C0F3519DB}" type="presOf" srcId="{50121643-B68D-44A1-B0E8-1F5A04629019}" destId="{C5E7A459-5616-4257-B75D-6F066ECFB4E8}" srcOrd="0" destOrd="0" presId="urn:microsoft.com/office/officeart/2005/8/layout/hList6"/>
    <dgm:cxn modelId="{95E2ABE9-091A-491F-9B7A-4F64F6904952}" type="presOf" srcId="{353891A2-56B7-4BF6-9B7F-2C2ACB0C7FA7}" destId="{38A60C54-316C-4FFE-9B2C-CB938DE8EED4}" srcOrd="0" destOrd="0" presId="urn:microsoft.com/office/officeart/2005/8/layout/hList6"/>
    <dgm:cxn modelId="{90BB8B34-9648-46FA-97EC-BB4EF7A76815}" type="presParOf" srcId="{38A60C54-316C-4FFE-9B2C-CB938DE8EED4}" destId="{C5E7A459-5616-4257-B75D-6F066ECFB4E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121643-B68D-44A1-B0E8-1F5A04629019}">
      <dgm:prSet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Методическое сопровождение молодых специалистов образовательных организаций Шелеховского муниципального района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D0A8A-DD25-48D9-8C6C-8AFAB1834488}" type="parTrans" cxnId="{890942D1-AD75-4403-A77C-5F0EAC43320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C3A13-51A6-4C5E-AA36-3EF3E34CF944}" type="sibTrans" cxnId="{890942D1-AD75-4403-A77C-5F0EAC43320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7A459-5616-4257-B75D-6F066ECFB4E8}" type="pres">
      <dgm:prSet presAssocID="{50121643-B68D-44A1-B0E8-1F5A0462901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942D1-AD75-4403-A77C-5F0EAC433202}" srcId="{353891A2-56B7-4BF6-9B7F-2C2ACB0C7FA7}" destId="{50121643-B68D-44A1-B0E8-1F5A04629019}" srcOrd="0" destOrd="0" parTransId="{69FD0A8A-DD25-48D9-8C6C-8AFAB1834488}" sibTransId="{D40C3A13-51A6-4C5E-AA36-3EF3E34CF944}"/>
    <dgm:cxn modelId="{BB11CB17-8CDE-47A0-B03D-3D7C0F3519DB}" type="presOf" srcId="{50121643-B68D-44A1-B0E8-1F5A04629019}" destId="{C5E7A459-5616-4257-B75D-6F066ECFB4E8}" srcOrd="0" destOrd="0" presId="urn:microsoft.com/office/officeart/2005/8/layout/hList6"/>
    <dgm:cxn modelId="{95E2ABE9-091A-491F-9B7A-4F64F6904952}" type="presOf" srcId="{353891A2-56B7-4BF6-9B7F-2C2ACB0C7FA7}" destId="{38A60C54-316C-4FFE-9B2C-CB938DE8EED4}" srcOrd="0" destOrd="0" presId="urn:microsoft.com/office/officeart/2005/8/layout/hList6"/>
    <dgm:cxn modelId="{90BB8B34-9648-46FA-97EC-BB4EF7A76815}" type="presParOf" srcId="{38A60C54-316C-4FFE-9B2C-CB938DE8EED4}" destId="{C5E7A459-5616-4257-B75D-6F066ECFB4E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8C831-918D-4B88-83EA-BC4D50C95574}">
      <dsp:nvSpPr>
        <dsp:cNvPr id="0" name=""/>
        <dsp:cNvSpPr/>
      </dsp:nvSpPr>
      <dsp:spPr>
        <a:xfrm>
          <a:off x="2982" y="360042"/>
          <a:ext cx="2108410" cy="105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59" y="390919"/>
        <a:ext cx="2046656" cy="992451"/>
      </dsp:txXfrm>
    </dsp:sp>
    <dsp:sp modelId="{95966169-3511-411B-919E-8811892F809F}">
      <dsp:nvSpPr>
        <dsp:cNvPr id="0" name=""/>
        <dsp:cNvSpPr/>
      </dsp:nvSpPr>
      <dsp:spPr>
        <a:xfrm rot="20212906">
          <a:off x="2074573" y="686886"/>
          <a:ext cx="917002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917002" y="2023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0149" y="684198"/>
        <a:ext cx="45850" cy="45850"/>
      </dsp:txXfrm>
    </dsp:sp>
    <dsp:sp modelId="{ABF4848E-2720-4CBA-96BD-8DFFE6A49F9C}">
      <dsp:nvSpPr>
        <dsp:cNvPr id="0" name=""/>
        <dsp:cNvSpPr/>
      </dsp:nvSpPr>
      <dsp:spPr>
        <a:xfrm>
          <a:off x="2954756" y="0"/>
          <a:ext cx="2108410" cy="105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ставок</a:t>
          </a:r>
        </a:p>
      </dsp:txBody>
      <dsp:txXfrm>
        <a:off x="2985633" y="30877"/>
        <a:ext cx="2046656" cy="992451"/>
      </dsp:txXfrm>
    </dsp:sp>
    <dsp:sp modelId="{837E406E-EDB4-4A6B-B7ED-D74BF98D52B6}">
      <dsp:nvSpPr>
        <dsp:cNvPr id="0" name=""/>
        <dsp:cNvSpPr/>
      </dsp:nvSpPr>
      <dsp:spPr>
        <a:xfrm rot="2142401">
          <a:off x="2013771" y="1169992"/>
          <a:ext cx="1038605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1038605" y="2023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7109" y="1164263"/>
        <a:ext cx="51930" cy="51930"/>
      </dsp:txXfrm>
    </dsp:sp>
    <dsp:sp modelId="{40A8790D-2790-4558-AEC7-FA6035A50328}">
      <dsp:nvSpPr>
        <dsp:cNvPr id="0" name=""/>
        <dsp:cNvSpPr/>
      </dsp:nvSpPr>
      <dsp:spPr>
        <a:xfrm>
          <a:off x="2954756" y="966210"/>
          <a:ext cx="2108410" cy="105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Узкие специалисты</a:t>
          </a:r>
        </a:p>
      </dsp:txBody>
      <dsp:txXfrm>
        <a:off x="2985633" y="997087"/>
        <a:ext cx="2046656" cy="992451"/>
      </dsp:txXfrm>
    </dsp:sp>
    <dsp:sp modelId="{CD36BEA9-3DF2-46F8-91FC-A54E8D6C3BBB}">
      <dsp:nvSpPr>
        <dsp:cNvPr id="0" name=""/>
        <dsp:cNvSpPr/>
      </dsp:nvSpPr>
      <dsp:spPr>
        <a:xfrm rot="19457599">
          <a:off x="4965545" y="1169992"/>
          <a:ext cx="1038605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1038605" y="2023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8883" y="1164263"/>
        <a:ext cx="51930" cy="51930"/>
      </dsp:txXfrm>
    </dsp:sp>
    <dsp:sp modelId="{4A01E627-B0E3-4825-8734-98FC51571782}">
      <dsp:nvSpPr>
        <dsp:cNvPr id="0" name=""/>
        <dsp:cNvSpPr/>
      </dsp:nvSpPr>
      <dsp:spPr>
        <a:xfrm>
          <a:off x="5906530" y="360042"/>
          <a:ext cx="2443415" cy="105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Музыкальный руководитель –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,5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sp:txBody>
      <dsp:txXfrm>
        <a:off x="5937407" y="390919"/>
        <a:ext cx="2381661" cy="992451"/>
      </dsp:txXfrm>
    </dsp:sp>
    <dsp:sp modelId="{F9396F70-9FD9-4876-9719-F723A252B893}">
      <dsp:nvSpPr>
        <dsp:cNvPr id="0" name=""/>
        <dsp:cNvSpPr/>
      </dsp:nvSpPr>
      <dsp:spPr>
        <a:xfrm rot="2142401">
          <a:off x="4965545" y="1776160"/>
          <a:ext cx="1038605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1038605" y="2023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8883" y="1770431"/>
        <a:ext cx="51930" cy="51930"/>
      </dsp:txXfrm>
    </dsp:sp>
    <dsp:sp modelId="{CE957206-4633-43EB-8CB7-B9497221BE57}">
      <dsp:nvSpPr>
        <dsp:cNvPr id="0" name=""/>
        <dsp:cNvSpPr/>
      </dsp:nvSpPr>
      <dsp:spPr>
        <a:xfrm>
          <a:off x="5906530" y="1572378"/>
          <a:ext cx="2443415" cy="105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1,75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sp:txBody>
      <dsp:txXfrm>
        <a:off x="5937407" y="1603255"/>
        <a:ext cx="2381661" cy="992451"/>
      </dsp:txXfrm>
    </dsp:sp>
    <dsp:sp modelId="{C63883BB-2D08-49AB-99E7-E3A1AD16BB13}">
      <dsp:nvSpPr>
        <dsp:cNvPr id="0" name=""/>
        <dsp:cNvSpPr/>
      </dsp:nvSpPr>
      <dsp:spPr>
        <a:xfrm>
          <a:off x="5852817" y="2784408"/>
          <a:ext cx="2500110" cy="105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0,25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3694" y="2815285"/>
        <a:ext cx="2438356" cy="992451"/>
      </dsp:txXfrm>
    </dsp:sp>
    <dsp:sp modelId="{DFD31666-E4AA-4F4F-A5E4-CC0C3F1A0E9E}">
      <dsp:nvSpPr>
        <dsp:cNvPr id="0" name=""/>
        <dsp:cNvSpPr/>
      </dsp:nvSpPr>
      <dsp:spPr>
        <a:xfrm>
          <a:off x="2982" y="3332521"/>
          <a:ext cx="2108410" cy="105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3859" y="3363398"/>
        <a:ext cx="2046656" cy="992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DCA7-EDF0-4055-9091-39A56723DD30}">
      <dsp:nvSpPr>
        <dsp:cNvPr id="0" name=""/>
        <dsp:cNvSpPr/>
      </dsp:nvSpPr>
      <dsp:spPr>
        <a:xfrm>
          <a:off x="0" y="3011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F13B3-7601-4427-98B7-D1132CD351A3}">
      <dsp:nvSpPr>
        <dsp:cNvPr id="0" name=""/>
        <dsp:cNvSpPr/>
      </dsp:nvSpPr>
      <dsp:spPr>
        <a:xfrm>
          <a:off x="0" y="3011"/>
          <a:ext cx="2780976" cy="616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Основное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</a:p>
      </dsp:txBody>
      <dsp:txXfrm>
        <a:off x="0" y="3011"/>
        <a:ext cx="2780976" cy="6161018"/>
      </dsp:txXfrm>
    </dsp:sp>
    <dsp:sp modelId="{EE3E6BE9-5F71-48D1-9104-1E0A5C5D75B3}">
      <dsp:nvSpPr>
        <dsp:cNvPr id="0" name=""/>
        <dsp:cNvSpPr/>
      </dsp:nvSpPr>
      <dsp:spPr>
        <a:xfrm>
          <a:off x="4768790" y="303496"/>
          <a:ext cx="3800161" cy="44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Учитель начальных классов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sp:txBody>
      <dsp:txXfrm>
        <a:off x="4768790" y="303496"/>
        <a:ext cx="3800161" cy="442094"/>
      </dsp:txXfrm>
    </dsp:sp>
    <dsp:sp modelId="{EDC8FCBB-F9DC-440D-83EE-EF70CBFD7044}">
      <dsp:nvSpPr>
        <dsp:cNvPr id="0" name=""/>
        <dsp:cNvSpPr/>
      </dsp:nvSpPr>
      <dsp:spPr>
        <a:xfrm>
          <a:off x="2780976" y="693893"/>
          <a:ext cx="573048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A93E6-4E56-4260-BD76-28810AD12080}">
      <dsp:nvSpPr>
        <dsp:cNvPr id="0" name=""/>
        <dsp:cNvSpPr/>
      </dsp:nvSpPr>
      <dsp:spPr>
        <a:xfrm>
          <a:off x="2573754" y="1383631"/>
          <a:ext cx="2228079" cy="93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Учителя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1 по 11 класс</a:t>
          </a:r>
        </a:p>
      </dsp:txBody>
      <dsp:txXfrm>
        <a:off x="2573754" y="1383631"/>
        <a:ext cx="2228079" cy="939420"/>
      </dsp:txXfrm>
    </dsp:sp>
    <dsp:sp modelId="{39399340-2240-40DC-B1AE-625B061B880E}">
      <dsp:nvSpPr>
        <dsp:cNvPr id="0" name=""/>
        <dsp:cNvSpPr/>
      </dsp:nvSpPr>
      <dsp:spPr>
        <a:xfrm>
          <a:off x="5080405" y="808518"/>
          <a:ext cx="3335692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и литература – 6 ставок</a:t>
          </a:r>
        </a:p>
      </dsp:txBody>
      <dsp:txXfrm>
        <a:off x="5080405" y="808518"/>
        <a:ext cx="3335692" cy="292458"/>
      </dsp:txXfrm>
    </dsp:sp>
    <dsp:sp modelId="{18E2F129-D138-4FF3-A06D-182264D1D4D9}">
      <dsp:nvSpPr>
        <dsp:cNvPr id="0" name=""/>
        <dsp:cNvSpPr/>
      </dsp:nvSpPr>
      <dsp:spPr>
        <a:xfrm>
          <a:off x="5116502" y="1100976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42F01-05C2-4D1A-8ECE-B5EA85C94233}">
      <dsp:nvSpPr>
        <dsp:cNvPr id="0" name=""/>
        <dsp:cNvSpPr/>
      </dsp:nvSpPr>
      <dsp:spPr>
        <a:xfrm>
          <a:off x="5080405" y="1100976"/>
          <a:ext cx="3335692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– 6 ставок</a:t>
          </a:r>
        </a:p>
      </dsp:txBody>
      <dsp:txXfrm>
        <a:off x="5080405" y="1100976"/>
        <a:ext cx="3335692" cy="292458"/>
      </dsp:txXfrm>
    </dsp:sp>
    <dsp:sp modelId="{9AE90585-59BF-4E5B-A954-FB8E7772FCA6}">
      <dsp:nvSpPr>
        <dsp:cNvPr id="0" name=""/>
        <dsp:cNvSpPr/>
      </dsp:nvSpPr>
      <dsp:spPr>
        <a:xfrm>
          <a:off x="5116502" y="1393435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09123-EDEA-4A66-ADFD-4816A06F0104}">
      <dsp:nvSpPr>
        <dsp:cNvPr id="0" name=""/>
        <dsp:cNvSpPr/>
      </dsp:nvSpPr>
      <dsp:spPr>
        <a:xfrm>
          <a:off x="5080405" y="1393435"/>
          <a:ext cx="3335692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 –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ставка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0405" y="1393435"/>
        <a:ext cx="3335692" cy="292458"/>
      </dsp:txXfrm>
    </dsp:sp>
    <dsp:sp modelId="{D064A835-3061-45AB-BB9A-58E6792D3B33}">
      <dsp:nvSpPr>
        <dsp:cNvPr id="0" name=""/>
        <dsp:cNvSpPr/>
      </dsp:nvSpPr>
      <dsp:spPr>
        <a:xfrm>
          <a:off x="5116502" y="1685893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4484A-F36F-414E-9CB9-74C46313FFE8}">
      <dsp:nvSpPr>
        <dsp:cNvPr id="0" name=""/>
        <dsp:cNvSpPr/>
      </dsp:nvSpPr>
      <dsp:spPr>
        <a:xfrm>
          <a:off x="5140608" y="1673660"/>
          <a:ext cx="3335692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Физика –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ставка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608" y="1673660"/>
        <a:ext cx="3335692" cy="292458"/>
      </dsp:txXfrm>
    </dsp:sp>
    <dsp:sp modelId="{D6C9A9DE-63CF-4FA0-B3B7-D3B5CE72522D}">
      <dsp:nvSpPr>
        <dsp:cNvPr id="0" name=""/>
        <dsp:cNvSpPr/>
      </dsp:nvSpPr>
      <dsp:spPr>
        <a:xfrm>
          <a:off x="5116502" y="1962039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AE196-D778-44B8-AE44-3C8D15E2F9A9}">
      <dsp:nvSpPr>
        <dsp:cNvPr id="0" name=""/>
        <dsp:cNvSpPr/>
      </dsp:nvSpPr>
      <dsp:spPr>
        <a:xfrm>
          <a:off x="5080405" y="1962039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 и обществознание – 2 ставки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0405" y="1962039"/>
        <a:ext cx="2757796" cy="292458"/>
      </dsp:txXfrm>
    </dsp:sp>
    <dsp:sp modelId="{6F67B71D-19D0-436B-9FA6-9E24B7DBAAAC}">
      <dsp:nvSpPr>
        <dsp:cNvPr id="0" name=""/>
        <dsp:cNvSpPr/>
      </dsp:nvSpPr>
      <dsp:spPr>
        <a:xfrm>
          <a:off x="5116502" y="2250420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B04EB-8078-4A86-8C05-6EDC6E66AE7E}">
      <dsp:nvSpPr>
        <dsp:cNvPr id="0" name=""/>
        <dsp:cNvSpPr/>
      </dsp:nvSpPr>
      <dsp:spPr>
        <a:xfrm>
          <a:off x="5080405" y="2250420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География –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ставки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0405" y="2250420"/>
        <a:ext cx="2757796" cy="292458"/>
      </dsp:txXfrm>
    </dsp:sp>
    <dsp:sp modelId="{561722F3-D5A4-4B52-9202-C41D8BA8E8A0}">
      <dsp:nvSpPr>
        <dsp:cNvPr id="0" name=""/>
        <dsp:cNvSpPr/>
      </dsp:nvSpPr>
      <dsp:spPr>
        <a:xfrm>
          <a:off x="5116502" y="2538802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2E732-D7F2-418A-B294-6F3DD5167F75}">
      <dsp:nvSpPr>
        <dsp:cNvPr id="0" name=""/>
        <dsp:cNvSpPr/>
      </dsp:nvSpPr>
      <dsp:spPr>
        <a:xfrm>
          <a:off x="5080405" y="2538802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Английский язык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5ставок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0405" y="2538802"/>
        <a:ext cx="2757796" cy="292458"/>
      </dsp:txXfrm>
    </dsp:sp>
    <dsp:sp modelId="{F8F66E49-BAE6-4078-85BC-4492ADEEAA97}">
      <dsp:nvSpPr>
        <dsp:cNvPr id="0" name=""/>
        <dsp:cNvSpPr/>
      </dsp:nvSpPr>
      <dsp:spPr>
        <a:xfrm>
          <a:off x="5116502" y="2827181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34A8F-4F53-4919-B699-B1BA41F31D38}">
      <dsp:nvSpPr>
        <dsp:cNvPr id="0" name=""/>
        <dsp:cNvSpPr/>
      </dsp:nvSpPr>
      <dsp:spPr>
        <a:xfrm>
          <a:off x="5080405" y="2827181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–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ставки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0405" y="2827181"/>
        <a:ext cx="2757796" cy="292458"/>
      </dsp:txXfrm>
    </dsp:sp>
    <dsp:sp modelId="{A1BADE11-3085-4A2F-B129-BF28260B37E4}">
      <dsp:nvSpPr>
        <dsp:cNvPr id="0" name=""/>
        <dsp:cNvSpPr/>
      </dsp:nvSpPr>
      <dsp:spPr>
        <a:xfrm>
          <a:off x="5116502" y="3115563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E6377-EB52-4245-9197-5E57B7971C92}">
      <dsp:nvSpPr>
        <dsp:cNvPr id="0" name=""/>
        <dsp:cNvSpPr/>
      </dsp:nvSpPr>
      <dsp:spPr>
        <a:xfrm>
          <a:off x="5080405" y="3115563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(мальчики) –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sp:txBody>
      <dsp:txXfrm>
        <a:off x="5080405" y="3115563"/>
        <a:ext cx="2757796" cy="292458"/>
      </dsp:txXfrm>
    </dsp:sp>
    <dsp:sp modelId="{ABBE02D0-2245-47ED-B399-AD225A55C2E4}">
      <dsp:nvSpPr>
        <dsp:cNvPr id="0" name=""/>
        <dsp:cNvSpPr/>
      </dsp:nvSpPr>
      <dsp:spPr>
        <a:xfrm>
          <a:off x="5116502" y="3403944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D4BA7-A561-4C36-A477-768B1609C0F3}">
      <dsp:nvSpPr>
        <dsp:cNvPr id="0" name=""/>
        <dsp:cNvSpPr/>
      </dsp:nvSpPr>
      <dsp:spPr>
        <a:xfrm>
          <a:off x="5080405" y="3399868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(девочки) –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ставки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0405" y="3399868"/>
        <a:ext cx="2757796" cy="292458"/>
      </dsp:txXfrm>
    </dsp:sp>
    <dsp:sp modelId="{B7D96223-D454-447C-82B1-F16C31CC63FF}">
      <dsp:nvSpPr>
        <dsp:cNvPr id="0" name=""/>
        <dsp:cNvSpPr/>
      </dsp:nvSpPr>
      <dsp:spPr>
        <a:xfrm>
          <a:off x="5116502" y="3692323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4D4A5-47D0-44EA-9DB7-244C74F2E991}">
      <dsp:nvSpPr>
        <dsp:cNvPr id="0" name=""/>
        <dsp:cNvSpPr/>
      </dsp:nvSpPr>
      <dsp:spPr>
        <a:xfrm>
          <a:off x="5080405" y="3692323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Методист – 0,5 ставки</a:t>
          </a:r>
        </a:p>
      </dsp:txBody>
      <dsp:txXfrm>
        <a:off x="5080405" y="3692323"/>
        <a:ext cx="2757796" cy="292458"/>
      </dsp:txXfrm>
    </dsp:sp>
    <dsp:sp modelId="{A70A6527-E847-4E0B-867A-67E287AFB8BC}">
      <dsp:nvSpPr>
        <dsp:cNvPr id="0" name=""/>
        <dsp:cNvSpPr/>
      </dsp:nvSpPr>
      <dsp:spPr>
        <a:xfrm>
          <a:off x="5116502" y="3980705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23938-D075-47EC-9E66-DA6B169335AA}">
      <dsp:nvSpPr>
        <dsp:cNvPr id="0" name=""/>
        <dsp:cNvSpPr/>
      </dsp:nvSpPr>
      <dsp:spPr>
        <a:xfrm>
          <a:off x="5080405" y="3980705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педагог –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sp:txBody>
      <dsp:txXfrm>
        <a:off x="5080405" y="3980705"/>
        <a:ext cx="2757796" cy="292458"/>
      </dsp:txXfrm>
    </dsp:sp>
    <dsp:sp modelId="{52279AFA-1792-47BE-9432-29C214DFC14E}">
      <dsp:nvSpPr>
        <dsp:cNvPr id="0" name=""/>
        <dsp:cNvSpPr/>
      </dsp:nvSpPr>
      <dsp:spPr>
        <a:xfrm>
          <a:off x="5116502" y="4269084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80AC2-7C5F-462A-9238-1CA87D804712}">
      <dsp:nvSpPr>
        <dsp:cNvPr id="0" name=""/>
        <dsp:cNvSpPr/>
      </dsp:nvSpPr>
      <dsp:spPr>
        <a:xfrm>
          <a:off x="5080405" y="4269087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 –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10.5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ставок</a:t>
          </a:r>
        </a:p>
      </dsp:txBody>
      <dsp:txXfrm>
        <a:off x="5080405" y="4269087"/>
        <a:ext cx="2757796" cy="292458"/>
      </dsp:txXfrm>
    </dsp:sp>
    <dsp:sp modelId="{0E9215B6-9793-48AE-B8EB-6FBC6BB03C1B}">
      <dsp:nvSpPr>
        <dsp:cNvPr id="0" name=""/>
        <dsp:cNvSpPr/>
      </dsp:nvSpPr>
      <dsp:spPr>
        <a:xfrm>
          <a:off x="5116502" y="4557466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5F419-E32A-46D1-82F4-F8443402AAAC}">
      <dsp:nvSpPr>
        <dsp:cNvPr id="0" name=""/>
        <dsp:cNvSpPr/>
      </dsp:nvSpPr>
      <dsp:spPr>
        <a:xfrm>
          <a:off x="5080405" y="4557466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Учитель-дефектолог –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ставок</a:t>
          </a:r>
        </a:p>
      </dsp:txBody>
      <dsp:txXfrm>
        <a:off x="5080405" y="4557466"/>
        <a:ext cx="2757796" cy="292458"/>
      </dsp:txXfrm>
    </dsp:sp>
    <dsp:sp modelId="{190B1ABB-E9B6-4083-B98F-987F3F504468}">
      <dsp:nvSpPr>
        <dsp:cNvPr id="0" name=""/>
        <dsp:cNvSpPr/>
      </dsp:nvSpPr>
      <dsp:spPr>
        <a:xfrm>
          <a:off x="5116502" y="4845847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E8EBD-A51B-4587-8B54-ED0C000F90C0}">
      <dsp:nvSpPr>
        <dsp:cNvPr id="0" name=""/>
        <dsp:cNvSpPr/>
      </dsp:nvSpPr>
      <dsp:spPr>
        <a:xfrm>
          <a:off x="5080405" y="4845847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–5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ставок</a:t>
          </a:r>
        </a:p>
      </dsp:txBody>
      <dsp:txXfrm>
        <a:off x="5080405" y="4845847"/>
        <a:ext cx="2757796" cy="292458"/>
      </dsp:txXfrm>
    </dsp:sp>
    <dsp:sp modelId="{AD7AEA3C-06C8-4BF9-8F47-7904B3FA6B8E}">
      <dsp:nvSpPr>
        <dsp:cNvPr id="0" name=""/>
        <dsp:cNvSpPr/>
      </dsp:nvSpPr>
      <dsp:spPr>
        <a:xfrm>
          <a:off x="5116502" y="5134226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CD27E-C6ED-4A28-8C28-6AD6F43A3012}">
      <dsp:nvSpPr>
        <dsp:cNvPr id="0" name=""/>
        <dsp:cNvSpPr/>
      </dsp:nvSpPr>
      <dsp:spPr>
        <a:xfrm>
          <a:off x="5140608" y="5134229"/>
          <a:ext cx="2757796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Педагог-организатор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- 2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</a:t>
          </a:r>
        </a:p>
      </dsp:txBody>
      <dsp:txXfrm>
        <a:off x="5140608" y="5134229"/>
        <a:ext cx="2757796" cy="292458"/>
      </dsp:txXfrm>
    </dsp:sp>
    <dsp:sp modelId="{BC8CD518-4FF9-4393-A312-F702D43E8F07}">
      <dsp:nvSpPr>
        <dsp:cNvPr id="0" name=""/>
        <dsp:cNvSpPr/>
      </dsp:nvSpPr>
      <dsp:spPr>
        <a:xfrm>
          <a:off x="5116502" y="5422608"/>
          <a:ext cx="27577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0F213-1D6B-4379-9C2A-93CC2DE5CF99}">
      <dsp:nvSpPr>
        <dsp:cNvPr id="0" name=""/>
        <dsp:cNvSpPr/>
      </dsp:nvSpPr>
      <dsp:spPr>
        <a:xfrm>
          <a:off x="5080405" y="5422608"/>
          <a:ext cx="3261618" cy="29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 дополнительного образования – 1 ставка</a:t>
          </a:r>
        </a:p>
      </dsp:txBody>
      <dsp:txXfrm>
        <a:off x="5080405" y="5422608"/>
        <a:ext cx="3261618" cy="292458"/>
      </dsp:txXfrm>
    </dsp:sp>
    <dsp:sp modelId="{AC447159-38E6-4070-995C-4B83D64A6338}">
      <dsp:nvSpPr>
        <dsp:cNvPr id="0" name=""/>
        <dsp:cNvSpPr/>
      </dsp:nvSpPr>
      <dsp:spPr>
        <a:xfrm>
          <a:off x="2780976" y="5914476"/>
          <a:ext cx="573048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8C831-918D-4B88-83EA-BC4D50C95574}">
      <dsp:nvSpPr>
        <dsp:cNvPr id="0" name=""/>
        <dsp:cNvSpPr/>
      </dsp:nvSpPr>
      <dsp:spPr>
        <a:xfrm>
          <a:off x="788777" y="1583436"/>
          <a:ext cx="2838684" cy="1419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</a:t>
          </a:r>
        </a:p>
      </dsp:txBody>
      <dsp:txXfrm>
        <a:off x="830348" y="1625007"/>
        <a:ext cx="2755542" cy="1336200"/>
      </dsp:txXfrm>
    </dsp:sp>
    <dsp:sp modelId="{95966169-3511-411B-919E-8811892F809F}">
      <dsp:nvSpPr>
        <dsp:cNvPr id="0" name=""/>
        <dsp:cNvSpPr/>
      </dsp:nvSpPr>
      <dsp:spPr>
        <a:xfrm rot="18311633">
          <a:off x="3217021" y="1474143"/>
          <a:ext cx="193762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37621" y="272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7391" y="1452948"/>
        <a:ext cx="96881" cy="96881"/>
      </dsp:txXfrm>
    </dsp:sp>
    <dsp:sp modelId="{ABF4848E-2720-4CBA-96BD-8DFFE6A49F9C}">
      <dsp:nvSpPr>
        <dsp:cNvPr id="0" name=""/>
        <dsp:cNvSpPr/>
      </dsp:nvSpPr>
      <dsp:spPr>
        <a:xfrm>
          <a:off x="4744200" y="0"/>
          <a:ext cx="2838684" cy="1419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 доп. образования по сценической деятельности – 1 ставка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5771" y="41571"/>
        <a:ext cx="2755542" cy="1336200"/>
      </dsp:txXfrm>
    </dsp:sp>
    <dsp:sp modelId="{837E406E-EDB4-4A6B-B7ED-D74BF98D52B6}">
      <dsp:nvSpPr>
        <dsp:cNvPr id="0" name=""/>
        <dsp:cNvSpPr/>
      </dsp:nvSpPr>
      <dsp:spPr>
        <a:xfrm>
          <a:off x="3627462" y="2265861"/>
          <a:ext cx="112562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25623" y="272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133" y="2264967"/>
        <a:ext cx="56281" cy="56281"/>
      </dsp:txXfrm>
    </dsp:sp>
    <dsp:sp modelId="{40A8790D-2790-4558-AEC7-FA6035A50328}">
      <dsp:nvSpPr>
        <dsp:cNvPr id="0" name=""/>
        <dsp:cNvSpPr/>
      </dsp:nvSpPr>
      <dsp:spPr>
        <a:xfrm>
          <a:off x="4753085" y="1583436"/>
          <a:ext cx="2838684" cy="1419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 доп. образования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медиакультурных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технологий – 1 ставка</a:t>
          </a:r>
        </a:p>
      </dsp:txBody>
      <dsp:txXfrm>
        <a:off x="4794656" y="1625007"/>
        <a:ext cx="2755542" cy="1336200"/>
      </dsp:txXfrm>
    </dsp:sp>
    <dsp:sp modelId="{07F917C8-0C37-434B-934E-0107D2B606CA}">
      <dsp:nvSpPr>
        <dsp:cNvPr id="0" name=""/>
        <dsp:cNvSpPr/>
      </dsp:nvSpPr>
      <dsp:spPr>
        <a:xfrm rot="3277855">
          <a:off x="3217966" y="3058720"/>
          <a:ext cx="194461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44615" y="272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141658" y="3037351"/>
        <a:ext cx="97230" cy="97230"/>
      </dsp:txXfrm>
    </dsp:sp>
    <dsp:sp modelId="{5CA91AA1-D29D-4DA3-9E00-6B6FDFED6282}">
      <dsp:nvSpPr>
        <dsp:cNvPr id="0" name=""/>
        <dsp:cNvSpPr/>
      </dsp:nvSpPr>
      <dsp:spPr>
        <a:xfrm>
          <a:off x="4753085" y="3169154"/>
          <a:ext cx="2838684" cy="1419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 доп. образования по экологии – 1 ставка</a:t>
          </a:r>
        </a:p>
      </dsp:txBody>
      <dsp:txXfrm>
        <a:off x="4794656" y="3210725"/>
        <a:ext cx="2755542" cy="1336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3CECC-728F-42A6-830D-18DDC7C2B17F}">
      <dsp:nvSpPr>
        <dsp:cNvPr id="0" name=""/>
        <dsp:cNvSpPr/>
      </dsp:nvSpPr>
      <dsp:spPr>
        <a:xfrm rot="16200000">
          <a:off x="-1825567" y="1827639"/>
          <a:ext cx="5688632" cy="203335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62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Ежемесячная выплата молодым специалистам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73" y="1137725"/>
        <a:ext cx="2033352" cy="3413180"/>
      </dsp:txXfrm>
    </dsp:sp>
    <dsp:sp modelId="{F7E5EE7E-1A0C-4D46-92BC-8169DCCCCE40}">
      <dsp:nvSpPr>
        <dsp:cNvPr id="0" name=""/>
        <dsp:cNvSpPr/>
      </dsp:nvSpPr>
      <dsp:spPr>
        <a:xfrm rot="16200000">
          <a:off x="360286" y="1827639"/>
          <a:ext cx="5688632" cy="203335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62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молодым специалистам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187926" y="1137725"/>
        <a:ext cx="2033352" cy="3413180"/>
      </dsp:txXfrm>
    </dsp:sp>
    <dsp:sp modelId="{5F7E846E-7507-4E21-9C56-46486414A18A}">
      <dsp:nvSpPr>
        <dsp:cNvPr id="0" name=""/>
        <dsp:cNvSpPr/>
      </dsp:nvSpPr>
      <dsp:spPr>
        <a:xfrm rot="16200000">
          <a:off x="2546139" y="1827639"/>
          <a:ext cx="5688632" cy="203335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62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молодым специалистам, приступившим    к работе по специальности в муниципальных образовательных организациях, расположенных в сельской местности</a:t>
          </a:r>
        </a:p>
      </dsp:txBody>
      <dsp:txXfrm rot="5400000">
        <a:off x="4373779" y="1137725"/>
        <a:ext cx="2033352" cy="3413180"/>
      </dsp:txXfrm>
    </dsp:sp>
    <dsp:sp modelId="{C5E7A459-5616-4257-B75D-6F066ECFB4E8}">
      <dsp:nvSpPr>
        <dsp:cNvPr id="0" name=""/>
        <dsp:cNvSpPr/>
      </dsp:nvSpPr>
      <dsp:spPr>
        <a:xfrm rot="16200000">
          <a:off x="4731993" y="1827639"/>
          <a:ext cx="5688632" cy="203335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62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«Земский учитель»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559633" y="1137725"/>
        <a:ext cx="2033352" cy="3413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3CECC-728F-42A6-830D-18DDC7C2B17F}">
      <dsp:nvSpPr>
        <dsp:cNvPr id="0" name=""/>
        <dsp:cNvSpPr/>
      </dsp:nvSpPr>
      <dsp:spPr>
        <a:xfrm rot="16200000">
          <a:off x="3359360" y="-3359360"/>
          <a:ext cx="1180429" cy="789915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Ежемесячная выплата молодым специалистам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236086"/>
        <a:ext cx="7899150" cy="708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5EE7E-1A0C-4D46-92BC-8169DCCCCE40}">
      <dsp:nvSpPr>
        <dsp:cNvPr id="0" name=""/>
        <dsp:cNvSpPr/>
      </dsp:nvSpPr>
      <dsp:spPr>
        <a:xfrm rot="16200000">
          <a:off x="3413506" y="-3413506"/>
          <a:ext cx="1339916" cy="816693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молодым специалистам 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267984"/>
        <a:ext cx="8166930" cy="803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E846E-7507-4E21-9C56-46486414A18A}">
      <dsp:nvSpPr>
        <dsp:cNvPr id="0" name=""/>
        <dsp:cNvSpPr/>
      </dsp:nvSpPr>
      <dsp:spPr>
        <a:xfrm rot="16200000">
          <a:off x="3397416" y="-3397416"/>
          <a:ext cx="1800224" cy="859505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молодым специалистам, приступившим к работе по специальности в муниципальных образовательных организациях, расположенных в сельской местности</a:t>
          </a:r>
        </a:p>
      </dsp:txBody>
      <dsp:txXfrm rot="5400000">
        <a:off x="-1" y="360046"/>
        <a:ext cx="8595058" cy="10801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7A459-5616-4257-B75D-6F066ECFB4E8}">
      <dsp:nvSpPr>
        <dsp:cNvPr id="0" name=""/>
        <dsp:cNvSpPr/>
      </dsp:nvSpPr>
      <dsp:spPr>
        <a:xfrm rot="16200000">
          <a:off x="3297214" y="-1332242"/>
          <a:ext cx="1326451" cy="399093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Программа «Земский учитель»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964972" y="265290"/>
        <a:ext cx="3990935" cy="7958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7A459-5616-4257-B75D-6F066ECFB4E8}">
      <dsp:nvSpPr>
        <dsp:cNvPr id="0" name=""/>
        <dsp:cNvSpPr/>
      </dsp:nvSpPr>
      <dsp:spPr>
        <a:xfrm rot="16200000">
          <a:off x="3505441" y="-3505441"/>
          <a:ext cx="1512168" cy="852305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Методическое сопровождение молодых специалистов образовательных организаций Шелеховского муниципального района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302434"/>
        <a:ext cx="8523050" cy="907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480720" cy="3456384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ШЕЛЕХОВСКИЙ РАЙОН.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ПОТРЕБНОСТИ В ПЕДАГОГИЧЕСКИХ КАДРАХ 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95736" y="4814074"/>
            <a:ext cx="669674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Шишко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Ирина Юрьевна, </a:t>
            </a:r>
          </a:p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образования</a:t>
            </a:r>
          </a:p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B92E0-010B-5F12-84F6-687C7EAA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inobrkchr.ru/upload/iblock/bfa/bfa7be3a813749f58ad7290487508cd2.jpg">
            <a:extLst>
              <a:ext uri="{FF2B5EF4-FFF2-40B4-BE49-F238E27FC236}">
                <a16:creationId xmlns:a16="http://schemas.microsoft.com/office/drawing/2014/main" id="{384F6E82-788B-1550-9534-4305E6D76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51C7A72-40FE-A198-1384-AC58CEA2F56A}"/>
              </a:ext>
            </a:extLst>
          </p:cNvPr>
          <p:cNvGraphicFramePr/>
          <p:nvPr/>
        </p:nvGraphicFramePr>
        <p:xfrm>
          <a:off x="251520" y="158333"/>
          <a:ext cx="852305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82319655-C7D5-8A4F-1D63-0060D7837D12}"/>
              </a:ext>
            </a:extLst>
          </p:cNvPr>
          <p:cNvSpPr/>
          <p:nvPr/>
        </p:nvSpPr>
        <p:spPr>
          <a:xfrm>
            <a:off x="380684" y="2132856"/>
            <a:ext cx="8424936" cy="3000732"/>
          </a:xfrm>
          <a:prstGeom prst="round2DiagRect">
            <a:avLst>
              <a:gd name="adj1" fmla="val 9086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молодых специалистов.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педагога.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сообществах: районные методические объединения, проблемно-творческие группы.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профессионального мастерства для молодых специалистов: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волна»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дебют»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+ мой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13117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8D943-17BD-FF63-9076-46450EFE0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inobrkchr.ru/upload/iblock/bfa/bfa7be3a813749f58ad7290487508cd2.jpg">
            <a:extLst>
              <a:ext uri="{FF2B5EF4-FFF2-40B4-BE49-F238E27FC236}">
                <a16:creationId xmlns:a16="http://schemas.microsoft.com/office/drawing/2014/main" id="{D5B54280-A98C-E1C4-E973-A3BB502687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ADD3A34-882E-AA44-C4A4-966484F44051}"/>
              </a:ext>
            </a:extLst>
          </p:cNvPr>
          <p:cNvGrpSpPr>
            <a:grpSpLocks/>
          </p:cNvGrpSpPr>
          <p:nvPr/>
        </p:nvGrpSpPr>
        <p:grpSpPr bwMode="auto">
          <a:xfrm>
            <a:off x="1835696" y="476672"/>
            <a:ext cx="5209296" cy="1132730"/>
            <a:chOff x="108985862" y="109890708"/>
            <a:chExt cx="2800350" cy="1154430"/>
          </a:xfrm>
        </p:grpSpPr>
        <p:sp>
          <p:nvSpPr>
            <p:cNvPr id="6" name="Rectangle 4" hidden="1">
              <a:extLst>
                <a:ext uri="{FF2B5EF4-FFF2-40B4-BE49-F238E27FC236}">
                  <a16:creationId xmlns:a16="http://schemas.microsoft.com/office/drawing/2014/main" id="{077CB77F-13FB-41D6-B92C-83108B761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85862" y="109890708"/>
              <a:ext cx="2800350" cy="1154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E9203A01-D511-F547-B58F-207F53553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985862" y="109890708"/>
              <a:ext cx="2800350" cy="1154430"/>
              <a:chOff x="108985862" y="109890708"/>
              <a:chExt cx="2800350" cy="1154430"/>
            </a:xfrm>
          </p:grpSpPr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EBF32ADF-E7B3-2431-3AC4-A400C0D3B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985862" y="110147883"/>
                <a:ext cx="2800350" cy="2"/>
              </a:xfrm>
              <a:prstGeom prst="line">
                <a:avLst/>
              </a:prstGeom>
              <a:noFill/>
              <a:ln w="38100" algn="ctr">
                <a:solidFill>
                  <a:srgbClr val="33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BB26EBC2-5682-DD28-A5E4-1717AD722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985862" y="110462209"/>
                <a:ext cx="2333625" cy="5829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3806097" algn="ctr" rotWithShape="0">
                  <a:srgbClr val="4D6666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7EBEB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 algn="in">
                    <a:solidFill>
                      <a:srgbClr val="C2E1E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AutoShape 8">
                <a:extLst>
                  <a:ext uri="{FF2B5EF4-FFF2-40B4-BE49-F238E27FC236}">
                    <a16:creationId xmlns:a16="http://schemas.microsoft.com/office/drawing/2014/main" id="{A284A485-919F-7B17-335D-B31728770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19262" y="109890708"/>
                <a:ext cx="1943101" cy="5143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5875" algn="in">
                <a:solidFill>
                  <a:srgbClr val="33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rgbClr val="339999"/>
                    </a:solidFill>
                    <a:effectLst/>
                    <a:latin typeface="Franklin Gothic Demi Cond" panose="020B0706030402020204" pitchFamily="34" charset="0"/>
                  </a:rPr>
                  <a:t>Приглашаем к сотрудничеству</a:t>
                </a:r>
                <a:endPara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" name="Text Box 10">
            <a:extLst>
              <a:ext uri="{FF2B5EF4-FFF2-40B4-BE49-F238E27FC236}">
                <a16:creationId xmlns:a16="http://schemas.microsoft.com/office/drawing/2014/main" id="{BA87EDF4-53E3-E394-98B3-A80F31E29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077072"/>
            <a:ext cx="3441701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anose="020B0706030402020204" pitchFamily="34" charset="0"/>
              </a:rPr>
              <a:t>Шелеховский район: ставка на молодость и уважение традиций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734AC1-D347-42BF-69C6-7EB45240B2D9}"/>
              </a:ext>
            </a:extLst>
          </p:cNvPr>
          <p:cNvSpPr txBox="1"/>
          <p:nvPr/>
        </p:nvSpPr>
        <p:spPr>
          <a:xfrm>
            <a:off x="971600" y="1700808"/>
            <a:ext cx="72008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339999"/>
                </a:solidFill>
                <a:effectLst/>
                <a:latin typeface="Franklin Gothic Demi Cond" panose="020B0706030402020204" pitchFamily="34" charset="0"/>
              </a:rPr>
              <a:t>Администрация Шелеховского муниципального района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Demi Cond" panose="020B0706030402020204" pitchFamily="34" charset="0"/>
              </a:rPr>
              <a:t>Адрес: 666034, г. Шелехов, ул. Ленина, 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Demi Cond" panose="020B0706030402020204" pitchFamily="34" charset="0"/>
              </a:rPr>
              <a:t>Телефон: +7 39550 4-13-35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Demi Cond" panose="020B0706030402020204" pitchFamily="34" charset="0"/>
              </a:rPr>
              <a:t>http://www.sheladm.ru/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Demi Cond" panose="020B0706030402020204" pitchFamily="34" charset="0"/>
              </a:rPr>
              <a:t>adm@sheladm.ru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Demi Cond" panose="020B07060304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Demi Cond" panose="020B07060304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339999"/>
                </a:solidFill>
                <a:effectLst/>
                <a:latin typeface="Franklin Gothic Demi Cond" panose="020B0706030402020204" pitchFamily="34" charset="0"/>
              </a:rPr>
              <a:t>Управление образования Администрации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339999"/>
                </a:solidFill>
                <a:effectLst/>
                <a:latin typeface="Franklin Gothic Demi Cond" panose="020B0706030402020204" pitchFamily="34" charset="0"/>
              </a:rPr>
              <a:t>Шелеховского муниципального района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Demi Cond" panose="020B0706030402020204" pitchFamily="34" charset="0"/>
              </a:rPr>
              <a:t>8(39550) 4-58-11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Demi Cond" panose="020B0706030402020204" pitchFamily="34" charset="0"/>
              </a:rPr>
              <a:t>goroo@sheladm.ru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Demi Cond" panose="020B07060304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339999"/>
                </a:solidFill>
                <a:effectLst/>
                <a:latin typeface="Franklin Gothic Demi Cond" panose="020B0706030402020204" pitchFamily="34" charset="0"/>
              </a:rPr>
              <a:t>Муниципальное казённое учреждение Шелеховского района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rgbClr val="339999"/>
                </a:solidFill>
                <a:effectLst/>
                <a:latin typeface="Franklin Gothic Demi Cond" panose="020B0706030402020204" pitchFamily="34" charset="0"/>
              </a:rPr>
              <a:t>«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339999"/>
                </a:solidFill>
                <a:effectLst/>
                <a:latin typeface="Franklin Gothic Demi Cond" panose="020B0706030402020204" pitchFamily="34" charset="0"/>
              </a:rPr>
              <a:t>Информационно-методический образовательный центр</a:t>
            </a: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rgbClr val="339999"/>
                </a:solidFill>
                <a:effectLst/>
                <a:latin typeface="Franklin Gothic Demi Cond" panose="020B0706030402020204" pitchFamily="34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Demi Cond" panose="020B0706030402020204" pitchFamily="34" charset="0"/>
              </a:rPr>
              <a:t>http://imoc.sheledu.ru</a:t>
            </a:r>
            <a:endParaRPr kumimoji="0" lang="ru-RU" altLang="ru-RU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Demi Cond" panose="020B07060304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Demi Cond" panose="020B0706030402020204" pitchFamily="34" charset="0"/>
              </a:rPr>
              <a:t>shel-imoc-edu@mail.ru </a:t>
            </a:r>
            <a:endParaRPr kumimoji="0" lang="ru-RU" altLang="ru-RU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Demi Cond" panose="020B07060304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Demi Cond" panose="020B0706030402020204" pitchFamily="34" charset="0"/>
              </a:rPr>
              <a:t>8(39550)5-74-28</a:t>
            </a:r>
            <a:endParaRPr lang="ru-RU" dirty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8B7662A8-60F3-45D6-F050-29592607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91650"/>
            <a:ext cx="1048976" cy="103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3BC9470F-6DC4-954E-0041-EE4A377C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45" y="5083791"/>
            <a:ext cx="1045196" cy="10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1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ПЕДАГОГИЧЕСКИХ КАДРАХ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0749708"/>
              </p:ext>
            </p:extLst>
          </p:nvPr>
        </p:nvGraphicFramePr>
        <p:xfrm>
          <a:off x="388116" y="860616"/>
          <a:ext cx="8352928" cy="468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dszn.ru/uploads/cache/news/ee823f7d-1616412997.jpg/44b478b1deed39775a0a5a999048acf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5971"/>
            <a:ext cx="3991455" cy="266429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43508" y="0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ПЕДАГОГИЧЕСКИХ КАДРАХ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7912137"/>
              </p:ext>
            </p:extLst>
          </p:nvPr>
        </p:nvGraphicFramePr>
        <p:xfrm>
          <a:off x="179512" y="533225"/>
          <a:ext cx="8568952" cy="6167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kartinkin.net/uploads/posts/2022-03/1647426207_20-kartinkin-net-p-uchitel-s-uchenikami-kartinki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3616745"/>
            <a:ext cx="3980360" cy="265720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ПЕДАГОГИЧЕСКИХ КАДРАХ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8527710"/>
              </p:ext>
            </p:extLst>
          </p:nvPr>
        </p:nvGraphicFramePr>
        <p:xfrm>
          <a:off x="395536" y="908720"/>
          <a:ext cx="8352928" cy="468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36969"/>
            <a:ext cx="3991455" cy="26623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43508" y="0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педагогов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98779512"/>
              </p:ext>
            </p:extLst>
          </p:nvPr>
        </p:nvGraphicFramePr>
        <p:xfrm>
          <a:off x="297422" y="692696"/>
          <a:ext cx="859505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5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6272177"/>
              </p:ext>
            </p:extLst>
          </p:nvPr>
        </p:nvGraphicFramePr>
        <p:xfrm>
          <a:off x="273250" y="160339"/>
          <a:ext cx="7899150" cy="118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4759" y="1353160"/>
            <a:ext cx="8619229" cy="3613785"/>
          </a:xfrm>
          <a:prstGeom prst="round2DiagRect">
            <a:avLst>
              <a:gd name="adj1" fmla="val 9086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олодым специалистам, возраст которых не превышает 35 лет, впервые приступившим к работе в общеобразовательной организации в должности педагогического работника в соответствии с полученной квалификацией по специальности по направлению педагогической деятельности, ранее не имеющим стажа педагогической деятельности, устанавливается на период не более двух лет со дня приема (выхода) на работу персональный повышающий коэффициент в размере не более 1,3 к окладу (должностному окладу), ставке заработной платы с учетом педагогической нагрузки.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Персональный повышающий коэффициент к окладу (должностному окладу), ставке заработной платы производится при условии осуществления педагогическим работником педагогической деятельности по основному месту работы.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96F9280-1226-487E-D194-0A1C99205965}"/>
              </a:ext>
            </a:extLst>
          </p:cNvPr>
          <p:cNvGrpSpPr/>
          <p:nvPr/>
        </p:nvGrpSpPr>
        <p:grpSpPr>
          <a:xfrm flipH="1">
            <a:off x="273250" y="4581127"/>
            <a:ext cx="8619230" cy="2255731"/>
            <a:chOff x="-1" y="1"/>
            <a:chExt cx="5633495" cy="1818945"/>
          </a:xfrm>
        </p:grpSpPr>
        <p:sp>
          <p:nvSpPr>
            <p:cNvPr id="8" name="Блок-схема: ручное управление 7">
              <a:extLst>
                <a:ext uri="{FF2B5EF4-FFF2-40B4-BE49-F238E27FC236}">
                  <a16:creationId xmlns:a16="http://schemas.microsoft.com/office/drawing/2014/main" id="{5BA9AD3A-EF36-4270-1F71-18E5FF9DC948}"/>
                </a:ext>
              </a:extLst>
            </p:cNvPr>
            <p:cNvSpPr/>
            <p:nvPr/>
          </p:nvSpPr>
          <p:spPr>
            <a:xfrm rot="16200000">
              <a:off x="1907274" y="-1907274"/>
              <a:ext cx="1818945" cy="5633495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Блок-схема: ручное управление 4">
              <a:extLst>
                <a:ext uri="{FF2B5EF4-FFF2-40B4-BE49-F238E27FC236}">
                  <a16:creationId xmlns:a16="http://schemas.microsoft.com/office/drawing/2014/main" id="{5DD4696D-B38C-1F03-4BA3-56E2EF6BBE9F}"/>
                </a:ext>
              </a:extLst>
            </p:cNvPr>
            <p:cNvSpPr txBox="1"/>
            <p:nvPr/>
          </p:nvSpPr>
          <p:spPr>
            <a:xfrm rot="21600000">
              <a:off x="-1" y="363790"/>
              <a:ext cx="5633495" cy="1091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Основания установления выплаты: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 наличие документа об образовании и о квалификации, подтверждающего получение среднего профессионального или высшего образования;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 работа в общеобразовательной организации по специальности;</a:t>
              </a:r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отсутствием общего двухлетнего педагогического стажа в образовательных организациях.</a:t>
              </a:r>
            </a:p>
            <a:p>
              <a:pPr marL="0" lvl="0" indent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8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50021896"/>
              </p:ext>
            </p:extLst>
          </p:nvPr>
        </p:nvGraphicFramePr>
        <p:xfrm>
          <a:off x="293502" y="197584"/>
          <a:ext cx="8166930" cy="1339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93502" y="1340768"/>
            <a:ext cx="8556996" cy="5130284"/>
          </a:xfrm>
          <a:prstGeom prst="round2DiagRect">
            <a:avLst>
              <a:gd name="adj1" fmla="val 9086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составляет 30 000 рублей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имеют следующие специалисты: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возраст не превышает 35 лет;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среднего профессионального или высшего педагогического образования;</a:t>
            </a:r>
          </a:p>
          <a:p>
            <a:pPr algn="just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 приступившие к работе в образовательной организации в должности педагогического работника, ранее не имеющие стаж трудовой деятельности на педагогических должностях;</a:t>
            </a:r>
          </a:p>
          <a:p>
            <a:pPr algn="just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приступившие к работе в образовательной организации в должности педагогического работника после окончания ими образовательных организаций высшего образования по педагогической специальности, у которых имеется трудовой стаж в должности педагогического работника не более трех лет на основании трудовых договоров, заключенных в связи с допущением к занятию педагогической деятельностью в качестве лиц, обучающихся по образовательным программам высшего педагогического образования и успешно прошедших промежуточную аттестацию;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имеющие в образовательной организации учебную (педагогическую) нагрузку не менее половины нормы часов педагогической работы за ставку заработной платы;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взявшие на себя обязательство отработать в образовательной организации не менее двух лет.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563803"/>
              </p:ext>
            </p:extLst>
          </p:nvPr>
        </p:nvGraphicFramePr>
        <p:xfrm>
          <a:off x="274471" y="260648"/>
          <a:ext cx="859505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74471" y="2420888"/>
            <a:ext cx="8595058" cy="3000732"/>
          </a:xfrm>
          <a:prstGeom prst="round2DiagRect">
            <a:avLst>
              <a:gd name="adj1" fmla="val 9086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Администрации Иркутской области от 27.02.2008 № 35-па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единовременном денежном пособии молодым специалистам из числа педагогических работников»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 единовременное денежное пособие молодым специалистам из числа педагогических работников, впервые приступивших к работе по специальности в государственных образовательных организациях Иркутской области, муниципальных образовательных организациях, расположенных в сельской местности, рабочих поселках (поселках городского типа) в иных районах Иркутской области,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92 000 руб.</a:t>
            </a:r>
          </a:p>
        </p:txBody>
      </p:sp>
    </p:spTree>
    <p:extLst>
      <p:ext uri="{BB962C8B-B14F-4D97-AF65-F5344CB8AC3E}">
        <p14:creationId xmlns:p14="http://schemas.microsoft.com/office/powerpoint/2010/main" val="25647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99383306"/>
              </p:ext>
            </p:extLst>
          </p:nvPr>
        </p:nvGraphicFramePr>
        <p:xfrm>
          <a:off x="-1692696" y="168014"/>
          <a:ext cx="7920880" cy="1326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9532" y="1700808"/>
            <a:ext cx="8424936" cy="3968710"/>
          </a:xfrm>
          <a:prstGeom prst="round2DiagRect">
            <a:avLst>
              <a:gd name="adj1" fmla="val 9086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Иркутской области за счет средств областного бюджета осуществляется предоставление единовременных компенсационных выплат учителям, прибывшим (переехавшим) на работу в сельские населенные пункты, либо рабочие поселки, либо поселки городского типа, либо города с населением до 50 тысяч человек (постановление Правительства Иркутской области от 08.04.2020  № 229-пп).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единовременных компенсационных выплат учителям осуществляется по результатам конкурсного отбора на предоставление учителям единовременных компенсационных выплат.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компенсационная выплата учителю предоставляется в размере 1 000 000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9097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3962f843b5fbe2b7272967f78ea5102fe8c9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684</Words>
  <Application>Microsoft Office PowerPoint</Application>
  <PresentationFormat>Экран (4:3)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Demi Cond</vt:lpstr>
      <vt:lpstr>Times New Roman</vt:lpstr>
      <vt:lpstr>Wingdings</vt:lpstr>
      <vt:lpstr>Тема Office</vt:lpstr>
      <vt:lpstr>ШЕЛЕХОВСКИЙ РАЙОН. ИНФОРМАЦИЯ О ПОТРЕБНОСТИ В ПЕДАГОГИЧЕСКИХ КАДРАХ  НА НАЧАЛО 2026 ГОДА </vt:lpstr>
      <vt:lpstr>ПОТРЕБНОСТЬ В ПЕДАГОГИЧЕСКИХ КАДРАХ</vt:lpstr>
      <vt:lpstr>ПОТРЕБНОСТЬ В ПЕДАГОГИЧЕСКИХ КАДРАХ</vt:lpstr>
      <vt:lpstr>ПОТРЕБНОСТЬ В ПЕДАГОГИЧЕСКИХ КАДРАХ</vt:lpstr>
      <vt:lpstr>Меры поддержки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боковые штрихи</dc:title>
  <dc:creator>obstinate</dc:creator>
  <dc:description>Шаблон презентации с сайта https://presentation-creation.ru/</dc:description>
  <cp:lastModifiedBy>Наталья Аникина</cp:lastModifiedBy>
  <cp:revision>1305</cp:revision>
  <dcterms:created xsi:type="dcterms:W3CDTF">2018-02-25T09:09:03Z</dcterms:created>
  <dcterms:modified xsi:type="dcterms:W3CDTF">2026-03-02T09:48:55Z</dcterms:modified>
</cp:coreProperties>
</file>