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8"/>
  </p:notesMasterIdLst>
  <p:sldIdLst>
    <p:sldId id="491" r:id="rId2"/>
    <p:sldId id="558" r:id="rId3"/>
    <p:sldId id="340" r:id="rId4"/>
    <p:sldId id="550" r:id="rId5"/>
    <p:sldId id="549" r:id="rId6"/>
    <p:sldId id="55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0EC2E9B-885C-414F-9FCE-398CDC452A64}">
          <p14:sldIdLst>
            <p14:sldId id="491"/>
            <p14:sldId id="528"/>
            <p14:sldId id="527"/>
            <p14:sldId id="530"/>
            <p14:sldId id="340"/>
            <p14:sldId id="552"/>
            <p14:sldId id="550"/>
            <p14:sldId id="557"/>
            <p14:sldId id="549"/>
            <p14:sldId id="555"/>
          </p14:sldIdLst>
        </p14:section>
        <p14:section name="Раздел без заголовка" id="{DFDE2744-31EC-4AEE-9C87-C68C322D6A5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1C9FF"/>
    <a:srgbClr val="D1E6BC"/>
    <a:srgbClr val="C7E0AE"/>
    <a:srgbClr val="33A8FF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505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3EB4AD-1C04-4A0A-BB66-27E27CDBA918}" type="datetimeFigureOut">
              <a:rPr lang="ru-RU"/>
              <a:pPr>
                <a:defRPr/>
              </a:pPr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12CD48-6DFF-4026-8762-744C2AE24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2CD48-6DFF-4026-8762-744C2AE2458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2CD48-6DFF-4026-8762-744C2AE245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35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9F25BA-C5D9-45C3-80D7-6BD31EC51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F947720-233E-4838-A8BC-81A567924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C7B484-1F1D-4146-B061-8F6DF0D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775B91-2F00-4149-B83E-B8EFF774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55E9B9-154E-4698-BF5E-522E6C26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5F6-DEEB-46E1-80E0-994989C67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32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BA755F-46D7-42D9-BEEE-AF71E5A3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0CCD42A-1CF2-4D0C-97AC-FB870303B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45D5EB-CAB7-40D0-965E-E476B138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A235E5-F806-4B73-9204-CA1C16BE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8A713B-A3F0-4258-B94A-50558885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84BFB-29FA-4D76-A0F4-5802E485F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059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7CC28B1-7C52-4173-92C1-7702A913E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25E64B-B121-4416-A0EA-AD434845A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264996-05F1-469D-B353-89E6E6AC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DAD11B-3429-432B-AB1F-9FC5E752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BF8A28-60FC-424F-BDC6-4834C552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7AF-C9AD-44C1-B127-10813B59F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10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4A06AF-F3CA-4A84-9A16-0ABEEACC44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829463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8D0B7-9C39-4FA2-83D0-D0ABBBD5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32CF18-BDC8-4F8C-A00A-6F5F1D5B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81C202-665C-40AD-B2FF-E1039CB8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7B7450-DBB9-4038-958C-BD87ABE2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0FE128-81C7-4F52-9CEE-89948DEF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5043F-1F07-4DE2-AA83-962B990E5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33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9302B-C2FD-4D4B-8332-58DFA2E7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2C0AE3-EF32-491E-B070-D7336F10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660E87-9BA8-42D1-A776-964E31B0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EE581B-4D00-4BE9-9E5B-4645C79F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2A99A3-6CC9-426C-9938-7A3C864F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33F6-57B8-4542-81B2-C66B53243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03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A5E95E-1A59-4D6F-9CF8-51E5536B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64ADD0-4A56-4556-A3BB-4824D42E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844395-BE47-4173-9CB8-F181162E0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FE0919-DFE6-405B-B47E-68900328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082147-E40E-489F-8B54-C25CC003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7C22ED-C8D7-4AA0-B3F7-7BD8C5E5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49AC-1B60-491E-A30A-169CCB1B9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04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8B24E7-0B6B-4C19-86CC-D9ABC198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73628D-4564-4DC9-83DE-41243EBD2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FAD6BF8-61F2-428E-836F-4D8BF79DA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9C1AC5D-A3E6-4ACB-9E5C-D6E4FBC26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8A219A1-5F0C-4438-8DCA-0BD41CAC9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E7849D6-9D0A-4BCB-9573-0A03D920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5323DCE-00DB-4425-B67D-980AF840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DAE57F8-8904-40B7-A9DF-F9F8ADBC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2E1C-542C-492E-B198-53E6196AF1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97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1155A-3C23-4A66-9CEE-5A1F64B9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19FD5A-8414-4948-B618-1816A1B8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CB85ECB-31D3-4DDB-BFA0-AB92F797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EACCCA-2888-451C-AF76-0C4142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52562-A000-410D-A3BA-4D3E7D5350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6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64A792F-E324-4FF4-A7A3-AC2BD6C4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39727BC-A7AD-481E-8985-F2DB71BC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DF306E5-12C2-47B3-84A4-11A1A0BD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89AE4-E467-42DA-8566-3238BF584C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71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73697-9759-4E82-8101-E57DD95D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684293-365A-4341-8B4B-F22E33EC7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9B9B7D-BEF1-403B-9415-975E3437B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D2A442-D188-4B08-8439-7E27C1B2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4534EF5-B00E-4F9D-8302-FB41385D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CA002F-DDE6-466A-8C5B-EB0064F7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147C-A2F3-4EDB-8218-FE2EFD4531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00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A4290-7E74-43C3-8514-C508C413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2CC492-00B7-4935-B69C-3C7240EF3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4D99F6-65BF-45DD-B6AB-D898F2EE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B19F5C-C2FD-499B-B76E-A83B7C0E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6BF580-F6E6-4072-A043-5CFA8416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2C8C52-0A8F-4656-A388-6D41EFD9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3C9EF-631B-4E86-9AD8-1DACB0C7C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51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087642-28A5-49E7-A001-D669DFD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068A8F-AC31-4BBE-A688-C33C89B5F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858DA0-23FC-4F2C-87DC-F70939791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F9E0-4A8B-46D1-A2DF-FA5B7D702FB7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F94FB3-1125-49E8-B89E-CCA5994AA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B073AA-BCF8-452F-8AF5-6718BBE28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4A06AF-F3CA-4A84-9A16-0ABEEACC44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94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 </a:t>
            </a:r>
          </a:p>
        </p:txBody>
      </p:sp>
      <p:sp>
        <p:nvSpPr>
          <p:cNvPr id="7172" name="TextBox 24"/>
          <p:cNvSpPr txBox="1">
            <a:spLocks noChangeArrowheads="1"/>
          </p:cNvSpPr>
          <p:nvPr/>
        </p:nvSpPr>
        <p:spPr bwMode="auto">
          <a:xfrm>
            <a:off x="1181100" y="6477000"/>
            <a:ext cx="7277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2024 г.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4" name="Rectangle 26"/>
          <p:cNvSpPr>
            <a:spLocks noChangeArrowheads="1"/>
          </p:cNvSpPr>
          <p:nvPr/>
        </p:nvSpPr>
        <p:spPr bwMode="auto">
          <a:xfrm>
            <a:off x="0" y="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800"/>
          </a:p>
          <a:p>
            <a:pPr eaLnBrk="0" hangingPunct="0"/>
            <a:endParaRPr lang="ru-RU" alt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19894" y="646906"/>
            <a:ext cx="990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4137" y="1059597"/>
            <a:ext cx="784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26562" y="-7757"/>
            <a:ext cx="48322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Отдел образования муниципального образования </a:t>
            </a:r>
          </a:p>
          <a:p>
            <a:pPr algn="ctr" eaLnBrk="0" hangingPunct="0"/>
            <a:r>
              <a:rPr lang="ru-RU" sz="2000" dirty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«город Свирск»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4038" y="1167860"/>
            <a:ext cx="395002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Свирск  образован в 1735 году, граничит с Черемховским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Усольским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районами Иркутской области, расположен в Восточной Сибири, в центре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-Черемховской равнины на левом берегу Ангары, в 20 километрах к востоку от железнодорожной станции Черемхово и в 150 километрах от областного центра. Протяженность городской территории с севера на юг составляет 10 км, с запада на восток – 9 км. Общая площадь города составляет 3862 га.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Свирск расположен на левом берегу хвостовой части Братского водохранилища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речной порт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города составляет  15,3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EA324E2-CAEC-4CC8-83BF-5339430D6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4" t="25525" r="59013" b="16779"/>
          <a:stretch/>
        </p:blipFill>
        <p:spPr>
          <a:xfrm>
            <a:off x="86142" y="1465798"/>
            <a:ext cx="4596435" cy="4718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3A404DE-8FC1-4F17-B1A9-C5DF8FB7CF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60" y="35959"/>
            <a:ext cx="3778323" cy="1259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73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методист\Desktop\САЙТ ОТДЕЛА\Пазникова\2019-2020\Инновационная площадка МДОУ 3\НОВЫЙ сад.JPG"/>
          <p:cNvPicPr>
            <a:picLocks noChangeAspect="1" noChangeArrowheads="1"/>
          </p:cNvPicPr>
          <p:nvPr/>
        </p:nvPicPr>
        <p:blipFill>
          <a:blip r:embed="rId2" cstate="print"/>
          <a:srcRect r="9092"/>
          <a:stretch>
            <a:fillRect/>
          </a:stretch>
        </p:blipFill>
        <p:spPr bwMode="auto">
          <a:xfrm>
            <a:off x="76200" y="2514600"/>
            <a:ext cx="363854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/>
              <a:t> </a:t>
            </a:r>
          </a:p>
        </p:txBody>
      </p:sp>
      <p:sp>
        <p:nvSpPr>
          <p:cNvPr id="12291" name="TextBox 24"/>
          <p:cNvSpPr txBox="1">
            <a:spLocks noChangeArrowheads="1"/>
          </p:cNvSpPr>
          <p:nvPr/>
        </p:nvSpPr>
        <p:spPr bwMode="auto">
          <a:xfrm>
            <a:off x="1181100" y="64770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  образования муниципального образования «город Свирск»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0"/>
            <a:ext cx="6715140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0" y="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800"/>
          </a:p>
          <a:p>
            <a:pPr eaLnBrk="0" hangingPunct="0"/>
            <a:endParaRPr lang="ru-RU" alt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0" y="0"/>
            <a:ext cx="4876800" cy="2514600"/>
            <a:chOff x="-313008" y="1357298"/>
            <a:chExt cx="7843865" cy="4027200"/>
          </a:xfrm>
        </p:grpSpPr>
        <p:pic>
          <p:nvPicPr>
            <p:cNvPr id="14" name="Picture 2" descr="C:\Documents and Settings\administrator\Рабочий стол\Фото для отчета\school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3008" y="1357298"/>
              <a:ext cx="3453943" cy="2357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5" descr="C:\Documents and Settings\administrator\Рабочий стол\Фото для отчета\БООШ.jpg"/>
            <p:cNvPicPr>
              <a:picLocks noChangeAspect="1" noChangeArrowheads="1"/>
            </p:cNvPicPr>
            <p:nvPr/>
          </p:nvPicPr>
          <p:blipFill>
            <a:blip r:embed="rId4" cstate="print"/>
            <a:srcRect l="27660"/>
            <a:stretch>
              <a:fillRect/>
            </a:stretch>
          </p:blipFill>
          <p:spPr bwMode="auto">
            <a:xfrm>
              <a:off x="4573334" y="2638431"/>
              <a:ext cx="2957523" cy="2746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7" name="Рисунок 26" descr="d184d0bed182d0be02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505199"/>
            <a:ext cx="2438400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admin-ajax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4835" y="2514600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000628" y="1428736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муниципальных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общеобразовательных школ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961 обучающихся)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Старший методист\Desktop\к ОТЧЕТУ МЭРА за 2017 год\Ремонт СОШ 2 3.JPG"/>
          <p:cNvPicPr>
            <a:picLocks noChangeAspect="1" noChangeArrowheads="1"/>
          </p:cNvPicPr>
          <p:nvPr/>
        </p:nvPicPr>
        <p:blipFill>
          <a:blip r:embed="rId7" cstate="print"/>
          <a:srcRect r="9375"/>
          <a:stretch>
            <a:fillRect/>
          </a:stretch>
        </p:blipFill>
        <p:spPr bwMode="auto">
          <a:xfrm>
            <a:off x="2714612" y="76200"/>
            <a:ext cx="2714644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228600" y="3962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дошкольных образовательных учреждений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(747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admin-ajax.jpg"/>
          <p:cNvPicPr>
            <a:picLocks noChangeAspect="1"/>
          </p:cNvPicPr>
          <p:nvPr/>
        </p:nvPicPr>
        <p:blipFill>
          <a:blip r:embed="rId8" cstate="print"/>
          <a:srcRect l="7111" r="14222" b="12592"/>
          <a:stretch>
            <a:fillRect/>
          </a:stretch>
        </p:blipFill>
        <p:spPr>
          <a:xfrm>
            <a:off x="5867400" y="3657600"/>
            <a:ext cx="21336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357158" y="542926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 учреждения дополнительного 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(1185воспитанника)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admin-ajax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6252" y="2514600"/>
            <a:ext cx="2421548" cy="161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тарший методист\Desktop\12-02-2020_07-04-51\20191031_160710.jpg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 b="22581"/>
          <a:stretch>
            <a:fillRect/>
          </a:stretch>
        </p:blipFill>
        <p:spPr bwMode="auto">
          <a:xfrm>
            <a:off x="5572132" y="0"/>
            <a:ext cx="2786082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643699" y="5357826"/>
            <a:ext cx="2286018" cy="12858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4214810" y="5429265"/>
            <a:ext cx="2214578" cy="12858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34" y="1285860"/>
            <a:ext cx="2357454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/>
              <a:t> </a:t>
            </a:r>
          </a:p>
        </p:txBody>
      </p:sp>
      <p:sp>
        <p:nvSpPr>
          <p:cNvPr id="12291" name="TextBox 24"/>
          <p:cNvSpPr txBox="1">
            <a:spLocks noChangeArrowheads="1"/>
          </p:cNvSpPr>
          <p:nvPr/>
        </p:nvSpPr>
        <p:spPr bwMode="auto">
          <a:xfrm>
            <a:off x="1181100" y="64770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  образования муниципального образования «город Свирск»</a:t>
            </a:r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0" y="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800"/>
          </a:p>
          <a:p>
            <a:pPr eaLnBrk="0" hangingPunct="0"/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1112946"/>
              </p:ext>
            </p:extLst>
          </p:nvPr>
        </p:nvGraphicFramePr>
        <p:xfrm>
          <a:off x="467544" y="1400602"/>
          <a:ext cx="8505582" cy="384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878">
                  <a:extLst>
                    <a:ext uri="{9D8B030D-6E8A-4147-A177-3AD203B41FA5}">
                      <a16:colId xmlns="" xmlns:a16="http://schemas.microsoft.com/office/drawing/2014/main" val="377333914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976974385"/>
                    </a:ext>
                  </a:extLst>
                </a:gridCol>
                <a:gridCol w="2428892">
                  <a:extLst>
                    <a:ext uri="{9D8B030D-6E8A-4147-A177-3AD203B41FA5}">
                      <a16:colId xmlns="" xmlns:a16="http://schemas.microsoft.com/office/drawing/2014/main" val="1789102759"/>
                    </a:ext>
                  </a:extLst>
                </a:gridCol>
                <a:gridCol w="3043804">
                  <a:extLst>
                    <a:ext uri="{9D8B030D-6E8A-4147-A177-3AD203B41FA5}">
                      <a16:colId xmlns="" xmlns:a16="http://schemas.microsoft.com/office/drawing/2014/main" val="2492644377"/>
                    </a:ext>
                  </a:extLst>
                </a:gridCol>
              </a:tblGrid>
              <a:tr h="5513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Вакансия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7719607"/>
                  </a:ext>
                </a:extLst>
              </a:tr>
              <a:tr h="77842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«СОШ №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Свирска»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редоставление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квартиры в коммерческий найм;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места в детском саду;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стимулирующие выплаты  с учетом  нагрузки: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 (до 3 лет работы);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(наставничество, привлечение к участию в конкурсах, мероприятиях; бесплатное прохождение курсов повышения квалификации)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315036"/>
                  </a:ext>
                </a:extLst>
              </a:tr>
              <a:tr h="3567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«СОШ №4 г. Свирска»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3488820"/>
                  </a:ext>
                </a:extLst>
              </a:tr>
              <a:tr h="5513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ставка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02246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6EC34E-A2AB-4F4B-A018-9312C9017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5"/>
            <a:ext cx="1335140" cy="1383912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DBA6382F-57A1-4979-A8BE-B9BB4FFBA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244" y="187069"/>
            <a:ext cx="6572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Вакансии в общеобразовательных организациях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 </a:t>
            </a:r>
          </a:p>
        </p:txBody>
      </p:sp>
      <p:sp>
        <p:nvSpPr>
          <p:cNvPr id="12291" name="TextBox 24"/>
          <p:cNvSpPr txBox="1">
            <a:spLocks noChangeArrowheads="1"/>
          </p:cNvSpPr>
          <p:nvPr/>
        </p:nvSpPr>
        <p:spPr bwMode="auto">
          <a:xfrm>
            <a:off x="1181100" y="64770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  образования муниципального образования «город Свирск»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0" y="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800"/>
          </a:p>
          <a:p>
            <a:pPr eaLnBrk="0" hangingPunct="0"/>
            <a:endParaRPr lang="ru-RU" altLang="ru-RU"/>
          </a:p>
        </p:txBody>
      </p:sp>
      <p:sp>
        <p:nvSpPr>
          <p:cNvPr id="33" name="TextBox 32"/>
          <p:cNvSpPr txBox="1"/>
          <p:nvPr/>
        </p:nvSpPr>
        <p:spPr>
          <a:xfrm>
            <a:off x="1646093" y="151028"/>
            <a:ext cx="746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Вакансии в дошкольных образовательных организациях</a:t>
            </a: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82" y="1348591"/>
            <a:ext cx="2939250" cy="1760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401" y="4628605"/>
            <a:ext cx="3185975" cy="217494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7345768"/>
              </p:ext>
            </p:extLst>
          </p:nvPr>
        </p:nvGraphicFramePr>
        <p:xfrm>
          <a:off x="214282" y="1785926"/>
          <a:ext cx="5828010" cy="439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="" xmlns:a16="http://schemas.microsoft.com/office/drawing/2014/main" val="3137062967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861657598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810943759"/>
                    </a:ext>
                  </a:extLst>
                </a:gridCol>
                <a:gridCol w="2256110">
                  <a:extLst>
                    <a:ext uri="{9D8B030D-6E8A-4147-A177-3AD203B41FA5}">
                      <a16:colId xmlns="" xmlns:a16="http://schemas.microsoft.com/office/drawing/2014/main" val="2353607324"/>
                    </a:ext>
                  </a:extLst>
                </a:gridCol>
              </a:tblGrid>
              <a:tr h="5571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Вакансия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3616627"/>
                  </a:ext>
                </a:extLst>
              </a:tr>
              <a:tr h="871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№22,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МДОУ № 33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квартиры в коммерческий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места в детском саду;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стимулирующие выплаты  с учетом  нагрузки: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 (до 3 лет работы);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(наставничество, привлечение к участию в конкурсах, мероприятиях; бесплатное прохождение курсов повышения квалификации)</a:t>
                      </a: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927652"/>
                  </a:ext>
                </a:extLst>
              </a:tr>
              <a:tr h="17642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ст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№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МДОУ №3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88443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840F710-9E16-4691-AC11-A76578AC5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6" y="33244"/>
            <a:ext cx="1335140" cy="1383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446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 </a:t>
            </a:r>
          </a:p>
        </p:txBody>
      </p:sp>
      <p:sp>
        <p:nvSpPr>
          <p:cNvPr id="12291" name="TextBox 24"/>
          <p:cNvSpPr txBox="1">
            <a:spLocks noChangeArrowheads="1"/>
          </p:cNvSpPr>
          <p:nvPr/>
        </p:nvSpPr>
        <p:spPr bwMode="auto">
          <a:xfrm>
            <a:off x="1181100" y="64770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  образования муниципального образования «город Свирск»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0" y="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800"/>
          </a:p>
          <a:p>
            <a:pPr eaLnBrk="0" hangingPunct="0"/>
            <a:endParaRPr lang="ru-RU" altLang="ru-RU"/>
          </a:p>
        </p:txBody>
      </p:sp>
      <p:sp>
        <p:nvSpPr>
          <p:cNvPr id="33" name="TextBox 32"/>
          <p:cNvSpPr txBox="1"/>
          <p:nvPr/>
        </p:nvSpPr>
        <p:spPr>
          <a:xfrm>
            <a:off x="2383131" y="135355"/>
            <a:ext cx="52042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Вакансии в организациях дополнительного образования</a:t>
            </a: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9906777"/>
              </p:ext>
            </p:extLst>
          </p:nvPr>
        </p:nvGraphicFramePr>
        <p:xfrm>
          <a:off x="375241" y="3512857"/>
          <a:ext cx="8235360" cy="246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95">
                  <a:extLst>
                    <a:ext uri="{9D8B030D-6E8A-4147-A177-3AD203B41FA5}">
                      <a16:colId xmlns="" xmlns:a16="http://schemas.microsoft.com/office/drawing/2014/main" val="391969495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56711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3472717576"/>
                    </a:ext>
                  </a:extLst>
                </a:gridCol>
                <a:gridCol w="3609973">
                  <a:extLst>
                    <a:ext uri="{9D8B030D-6E8A-4147-A177-3AD203B41FA5}">
                      <a16:colId xmlns="" xmlns:a16="http://schemas.microsoft.com/office/drawing/2014/main" val="1257831105"/>
                    </a:ext>
                  </a:extLst>
                </a:gridCol>
              </a:tblGrid>
              <a:tr h="6358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Вакансии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Предоставляемое жильё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6024647"/>
                  </a:ext>
                </a:extLst>
              </a:tr>
              <a:tr h="897730">
                <a:tc>
                  <a:txBody>
                    <a:bodyPr/>
                    <a:lstStyle/>
                    <a:p>
                      <a:r>
                        <a:rPr lang="ru-RU" sz="1200" b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 (вокал, театр, робототехника)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«Дом детского творчества  г.Свирск»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квартиры в коммерческий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места в детском саду;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стимулирующие выплаты  с учетом  нагрузки: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 (до 3 лет работы);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(наставничество, привлечение к участию в конкурсах, мероприятиях; бесплатное прохождение курсов повышения квалификации)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6032756"/>
                  </a:ext>
                </a:extLst>
              </a:tr>
              <a:tr h="89773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по физической культуре и спорту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«Детско-юношеская спортивная школа г.Свирска»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0918055-2836-4CDC-B975-62C90DF1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" y="-88512"/>
            <a:ext cx="1335140" cy="13839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148272-8F5D-43A5-BE27-35F8F8AEA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597" y="1081514"/>
            <a:ext cx="2863228" cy="21474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44A47FC-EC6D-4987-B7AF-995B6C6369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785" r="7686" b="18132"/>
          <a:stretch/>
        </p:blipFill>
        <p:spPr>
          <a:xfrm>
            <a:off x="3134886" y="1142984"/>
            <a:ext cx="2929692" cy="1978226"/>
          </a:xfrm>
          <a:prstGeom prst="rect">
            <a:avLst/>
          </a:prstGeom>
        </p:spPr>
      </p:pic>
      <p:pic>
        <p:nvPicPr>
          <p:cNvPr id="12" name="Рисунок 11" descr="IMG_2958.JPG"/>
          <p:cNvPicPr>
            <a:picLocks noChangeAspect="1"/>
          </p:cNvPicPr>
          <p:nvPr/>
        </p:nvPicPr>
        <p:blipFill>
          <a:blip r:embed="rId6" cstate="print"/>
          <a:srcRect r="31373"/>
          <a:stretch>
            <a:fillRect/>
          </a:stretch>
        </p:blipFill>
        <p:spPr>
          <a:xfrm>
            <a:off x="214282" y="1214422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28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 </a:t>
            </a:r>
          </a:p>
        </p:txBody>
      </p:sp>
      <p:sp>
        <p:nvSpPr>
          <p:cNvPr id="12291" name="TextBox 24"/>
          <p:cNvSpPr txBox="1">
            <a:spLocks noChangeArrowheads="1"/>
          </p:cNvSpPr>
          <p:nvPr/>
        </p:nvSpPr>
        <p:spPr bwMode="auto">
          <a:xfrm>
            <a:off x="1181100" y="64770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  образования муниципального образования «город Свирск»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0" y="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800"/>
          </a:p>
          <a:p>
            <a:pPr eaLnBrk="0" hangingPunct="0"/>
            <a:endParaRPr lang="ru-RU" altLang="ru-RU"/>
          </a:p>
        </p:txBody>
      </p:sp>
      <p:sp>
        <p:nvSpPr>
          <p:cNvPr id="33" name="TextBox 32"/>
          <p:cNvSpPr txBox="1"/>
          <p:nvPr/>
        </p:nvSpPr>
        <p:spPr>
          <a:xfrm>
            <a:off x="755576" y="1988840"/>
            <a:ext cx="7855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Контакты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отдела образования муниципального образования «город Свирск»</a:t>
            </a: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665420, г. Свирск, ул. Дзержинского,1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Тел/факс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8(939)8183728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svirsk-obraz@mail.ru</a:t>
            </a: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7F4C518-34C4-42F0-A7D6-9570A44D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" y="0"/>
            <a:ext cx="1335140" cy="1383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7862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D0F71A0-AB71-4A99-A58B-D5E3B178C8B0}" vid="{3E5E0961-C883-4D9B-A548-9C1907FAF18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10243</TotalTime>
  <Words>430</Words>
  <Application>Microsoft Office PowerPoint</Application>
  <PresentationFormat>Экран (4:3)</PresentationFormat>
  <Paragraphs>93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 </vt:lpstr>
      <vt:lpstr> </vt:lpstr>
      <vt:lpstr> </vt:lpstr>
      <vt:lpstr> </vt:lpstr>
      <vt:lpstr> </vt:lpstr>
      <vt:lpstr> 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Пользователь Windows</cp:lastModifiedBy>
  <cp:revision>1093</cp:revision>
  <dcterms:created xsi:type="dcterms:W3CDTF">2004-08-26T06:30:40Z</dcterms:created>
  <dcterms:modified xsi:type="dcterms:W3CDTF">2026-03-18T05:56:05Z</dcterms:modified>
</cp:coreProperties>
</file>