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27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8" r:id="rId10"/>
    <p:sldId id="263" r:id="rId11"/>
    <p:sldId id="269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485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640CA-272B-4074-91A6-330A47ED6F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BAC9B-5957-4CB6-BC4B-DDBD30F3E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23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BAC9B-5957-4CB6-BC4B-DDBD30F3E33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54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BAC9B-5957-4CB6-BC4B-DDBD30F3E33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89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5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37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2918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101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9542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031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300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1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31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33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90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341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00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75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65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EE5C-1D40-454B-9E58-E332D6E438A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1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8" r:id="rId1"/>
    <p:sldLayoutId id="2147484929" r:id="rId2"/>
    <p:sldLayoutId id="2147484930" r:id="rId3"/>
    <p:sldLayoutId id="2147484931" r:id="rId4"/>
    <p:sldLayoutId id="2147484932" r:id="rId5"/>
    <p:sldLayoutId id="2147484933" r:id="rId6"/>
    <p:sldLayoutId id="2147484934" r:id="rId7"/>
    <p:sldLayoutId id="2147484935" r:id="rId8"/>
    <p:sldLayoutId id="2147484936" r:id="rId9"/>
    <p:sldLayoutId id="2147484937" r:id="rId10"/>
    <p:sldLayoutId id="2147484938" r:id="rId11"/>
    <p:sldLayoutId id="2147484939" r:id="rId12"/>
    <p:sldLayoutId id="2147484940" r:id="rId13"/>
    <p:sldLayoutId id="2147484941" r:id="rId14"/>
    <p:sldLayoutId id="2147484942" r:id="rId15"/>
    <p:sldLayoutId id="214748494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1" y="494038"/>
            <a:ext cx="5575611" cy="5798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65902" y="1607127"/>
            <a:ext cx="5602643" cy="423949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вакансиях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мерах поддержки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педагогов в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Тайшетском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округе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4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6566" y="334537"/>
            <a:ext cx="9761660" cy="10570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Физкультурный комплекс и кинотеатр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/>
              <a:t>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95" y="1252784"/>
            <a:ext cx="4183062" cy="2910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Объект 2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9007" y="1290083"/>
            <a:ext cx="4603577" cy="2702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979" y="4163251"/>
            <a:ext cx="3484775" cy="2462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172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ФОКОТ и Центр единоборств в г. Тайшете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0" y="2885301"/>
            <a:ext cx="4313237" cy="2426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94" y="2885301"/>
            <a:ext cx="4313238" cy="2412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62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парк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93" y="1605776"/>
            <a:ext cx="5002251" cy="43489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02" y="2078594"/>
            <a:ext cx="5496621" cy="460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876693" y="1406769"/>
            <a:ext cx="5926101" cy="4768947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Закончен </a:t>
            </a:r>
            <a:r>
              <a:rPr lang="ru-RU" sz="2400" dirty="0"/>
              <a:t>Капитальный ремонт МКОУ </a:t>
            </a:r>
            <a:r>
              <a:rPr lang="ru-RU" sz="2400" dirty="0" smtClean="0"/>
              <a:t>СОШ №24 </a:t>
            </a:r>
            <a:r>
              <a:rPr lang="ru-RU" sz="2400" dirty="0" err="1" smtClean="0"/>
              <a:t>р.п</a:t>
            </a:r>
            <a:r>
              <a:rPr lang="ru-RU" sz="2400" dirty="0" smtClean="0"/>
              <a:t>. Юрты </a:t>
            </a:r>
          </a:p>
          <a:p>
            <a:pPr marL="0" indent="0" algn="just">
              <a:buNone/>
            </a:pPr>
            <a:endParaRPr lang="ru-RU" sz="2400" dirty="0" smtClean="0"/>
          </a:p>
          <a:p>
            <a:pPr algn="just"/>
            <a:r>
              <a:rPr lang="ru-RU" sz="2400" dirty="0" smtClean="0"/>
              <a:t>Подходит к концу </a:t>
            </a:r>
            <a:r>
              <a:rPr lang="ru-RU" sz="2400" dirty="0"/>
              <a:t>строительство </a:t>
            </a:r>
            <a:r>
              <a:rPr lang="ru-RU" sz="2400" dirty="0" smtClean="0"/>
              <a:t>школы </a:t>
            </a:r>
            <a:r>
              <a:rPr lang="ru-RU" sz="2400" dirty="0"/>
              <a:t>на 1275 мест в </a:t>
            </a:r>
            <a:r>
              <a:rPr lang="ru-RU" sz="2400" dirty="0" smtClean="0"/>
              <a:t>Тайшете</a:t>
            </a:r>
            <a:endParaRPr lang="ru-RU" sz="24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47" y="133642"/>
            <a:ext cx="4393580" cy="32340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54" y="3791242"/>
            <a:ext cx="4450831" cy="261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0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 smtClean="0">
                <a:solidFill>
                  <a:srgbClr val="000000"/>
                </a:solidFill>
              </a:rPr>
              <a:t>Жамова</a:t>
            </a:r>
            <a:r>
              <a:rPr lang="ru-RU" sz="2800" dirty="0" smtClean="0">
                <a:solidFill>
                  <a:srgbClr val="000000"/>
                </a:solidFill>
              </a:rPr>
              <a:t> Е.А., заместитель начальника </a:t>
            </a:r>
            <a:r>
              <a:rPr lang="ru-RU" sz="2800" dirty="0" smtClean="0">
                <a:solidFill>
                  <a:srgbClr val="000000"/>
                </a:solidFill>
              </a:rPr>
              <a:t>Управления образования администрации </a:t>
            </a:r>
            <a:r>
              <a:rPr lang="ru-RU" sz="2800" dirty="0" err="1" smtClean="0">
                <a:solidFill>
                  <a:srgbClr val="000000"/>
                </a:solidFill>
              </a:rPr>
              <a:t>Тайшетского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муниципального округа</a:t>
            </a:r>
            <a:endParaRPr lang="ru-RU" sz="2800" dirty="0">
              <a:solidFill>
                <a:srgbClr val="000000"/>
              </a:solidFill>
            </a:endParaRPr>
          </a:p>
          <a:p>
            <a:pPr algn="ctr"/>
            <a:endParaRPr lang="ru-RU" sz="28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ru-RU" sz="2800" dirty="0">
                <a:solidFill>
                  <a:srgbClr val="000000"/>
                </a:solidFill>
              </a:rPr>
              <a:t>8 (39563)2-43-26,  </a:t>
            </a:r>
            <a:r>
              <a:rPr lang="ru-RU" sz="2800" dirty="0" smtClean="0">
                <a:solidFill>
                  <a:srgbClr val="000000"/>
                </a:solidFill>
              </a:rPr>
              <a:t>89501253332, </a:t>
            </a:r>
            <a:endParaRPr lang="ru-RU" sz="2800" dirty="0">
              <a:solidFill>
                <a:srgbClr val="000000"/>
              </a:solidFill>
            </a:endParaRPr>
          </a:p>
          <a:p>
            <a:pPr algn="ctr"/>
            <a:endParaRPr lang="ru-RU" sz="28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zhamova1987</a:t>
            </a:r>
            <a:r>
              <a:rPr lang="ru-RU" sz="2800" dirty="0" smtClean="0">
                <a:solidFill>
                  <a:srgbClr val="000000"/>
                </a:solidFill>
              </a:rPr>
              <a:t>@</a:t>
            </a:r>
            <a:r>
              <a:rPr lang="en-US" sz="2800" dirty="0">
                <a:solidFill>
                  <a:srgbClr val="000000"/>
                </a:solidFill>
              </a:rPr>
              <a:t>mail</a:t>
            </a:r>
            <a:r>
              <a:rPr lang="ru-RU" sz="2800" dirty="0">
                <a:solidFill>
                  <a:srgbClr val="000000"/>
                </a:solidFill>
              </a:rPr>
              <a:t>.</a:t>
            </a:r>
            <a:r>
              <a:rPr lang="en-US" sz="2800" dirty="0" err="1">
                <a:solidFill>
                  <a:srgbClr val="000000"/>
                </a:solidFill>
              </a:rPr>
              <a:t>ru</a:t>
            </a:r>
            <a:endParaRPr lang="ru-RU" sz="28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22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37909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6478" y="1683834"/>
            <a:ext cx="11236827" cy="489538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стабильная 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 плата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полный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пакет и льготы,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перспектива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карьерного роста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 в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летние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месяцы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87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1323" y="309489"/>
            <a:ext cx="7471919" cy="1938794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Тайшетский</a:t>
            </a:r>
            <a:r>
              <a:rPr lang="ru-RU" dirty="0"/>
              <a:t> </a:t>
            </a:r>
            <a:r>
              <a:rPr lang="ru-RU" dirty="0" smtClean="0"/>
              <a:t>муниципальный округ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02" y="1096006"/>
            <a:ext cx="5290484" cy="5382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54750" y="2461847"/>
            <a:ext cx="5948491" cy="3329352"/>
          </a:xfrm>
        </p:spPr>
        <p:txBody>
          <a:bodyPr/>
          <a:lstStyle/>
          <a:p>
            <a:pPr algn="ctr"/>
            <a:r>
              <a:rPr lang="ru-RU" sz="2400" dirty="0"/>
              <a:t>34 общеобразовательных организаций </a:t>
            </a:r>
          </a:p>
          <a:p>
            <a:pPr algn="ctr"/>
            <a:r>
              <a:rPr lang="ru-RU" sz="2400" dirty="0" smtClean="0"/>
              <a:t>25 </a:t>
            </a:r>
            <a:r>
              <a:rPr lang="ru-RU" sz="2400" dirty="0"/>
              <a:t>дошкольных образовательных  организаций</a:t>
            </a:r>
          </a:p>
          <a:p>
            <a:pPr algn="ctr"/>
            <a:r>
              <a:rPr lang="ru-RU" sz="2400" dirty="0"/>
              <a:t>2 учреждения дополнительного образования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4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228" y="335224"/>
            <a:ext cx="10364451" cy="115355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ПЕДАГОГАХ: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9502" y="1350498"/>
            <a:ext cx="11548375" cy="51276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–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педагогов;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музыки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педагога;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учителя английского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педагога;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учителя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языка и литературы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педагога;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учителя-логопеды – 10 педагогов;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чителя-дефектологи – 10 педагогов.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87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96949"/>
            <a:ext cx="10364451" cy="104694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поддержки молодым педагогам: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46771" y="1696914"/>
            <a:ext cx="10805532" cy="4760157"/>
          </a:xfrm>
        </p:spPr>
        <p:txBody>
          <a:bodyPr>
            <a:normAutofit fontScale="62500" lnSpcReduction="20000"/>
          </a:bodyPr>
          <a:lstStyle/>
          <a:p>
            <a:pPr algn="just" fontAlgn="base"/>
            <a:r>
              <a:rPr lang="ru-RU" sz="6000" dirty="0"/>
              <a:t> </a:t>
            </a:r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служебного жилья (в сельских населенных пунктах – непосредственно при прибытии); в остальных – постановка на очередь в качестве нуждающегося в предоставлении жилья. В этом случае компенсируется часть арендной платы  за снимаемое жилье (до </a:t>
            </a:r>
            <a: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тысяч).  </a:t>
            </a:r>
            <a:endParaRPr lang="ru-RU" sz="6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компенсационные </a:t>
            </a:r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надбавки к заработной плате от 5 до 20% (в зависимости от стажа</a:t>
            </a:r>
            <a: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26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96949"/>
            <a:ext cx="10364451" cy="104694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поддержки молодым педагогам: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59366" y="1364566"/>
            <a:ext cx="10727474" cy="5114293"/>
          </a:xfrm>
        </p:spPr>
        <p:txBody>
          <a:bodyPr>
            <a:normAutofit fontScale="47500" lnSpcReduction="20000"/>
          </a:bodyPr>
          <a:lstStyle/>
          <a:p>
            <a:pPr algn="just" fontAlgn="base"/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областных «подъемных» - наш </a:t>
            </a:r>
            <a: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 </a:t>
            </a:r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в число территорий (кроме г. Тайшета), педагоги - молодые специалисты которых могут получить данную выплату;</a:t>
            </a:r>
          </a:p>
          <a:p>
            <a:pPr algn="just" fontAlgn="base"/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муниципальной программы «Молодым семьям – доступное жилье» возможно предоставление социальных выплат на строительство (приобретение) жилья молодым </a:t>
            </a:r>
            <a: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семьям;</a:t>
            </a:r>
            <a:endParaRPr lang="ru-RU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опытных наставников и индивидуальное сопровождение молодых специалистов; </a:t>
            </a:r>
          </a:p>
          <a:p>
            <a:pPr algn="just" fontAlgn="base"/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чествование молодых специалистов, пришедших работать в муниципальные образовательные учреждения.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9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Тайшетский</a:t>
            </a:r>
            <a:r>
              <a:rPr lang="ru-RU" dirty="0"/>
              <a:t> </a:t>
            </a:r>
            <a:r>
              <a:rPr lang="ru-RU" dirty="0" smtClean="0"/>
              <a:t>муниципальный округ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21" y="1264555"/>
            <a:ext cx="4183062" cy="3568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116" y="1352977"/>
            <a:ext cx="4313238" cy="2873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733" y="4257380"/>
            <a:ext cx="4282068" cy="2631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789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0672" y="609600"/>
            <a:ext cx="8619894" cy="162064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Тайшетском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МО: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РУСАЛ,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ОАО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«ТРАНснефть – Восток»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672" y="3027057"/>
            <a:ext cx="4313237" cy="2426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81" y="2576323"/>
            <a:ext cx="4313238" cy="2876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AutoShape 76" descr="ООО «Транснефть – Восток» завершило гидроиспытания на резервуарах головной  нефтеперекачивающей станции «Тайшет» ВСТО –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68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жилого комплекса  в г. Тайшете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27" y="1961883"/>
            <a:ext cx="4324450" cy="4003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49" y="2183542"/>
            <a:ext cx="4990332" cy="3781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460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433</TotalTime>
  <Words>315</Words>
  <Application>Microsoft Office PowerPoint</Application>
  <PresentationFormat>Широкоэкранный</PresentationFormat>
  <Paragraphs>43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Презентация PowerPoint</vt:lpstr>
      <vt:lpstr>Профессия - Педагог</vt:lpstr>
      <vt:lpstr>Тайшетский муниципальный округ</vt:lpstr>
      <vt:lpstr>ПОТРЕБНОСТЬ В ПЕДАГОГАХ:</vt:lpstr>
      <vt:lpstr>меры поддержки молодым педагогам:</vt:lpstr>
      <vt:lpstr>меры поддержки молодым педагогам:</vt:lpstr>
      <vt:lpstr>Тайшетский муниципальный округ</vt:lpstr>
      <vt:lpstr> Предприятия В Тайшетском МО:  - ОК РУСАЛ,  - ОАО «ТРАНснефть – Восток»</vt:lpstr>
      <vt:lpstr>Строительство жилого комплекса  в г. Тайшете</vt:lpstr>
      <vt:lpstr>Физкультурный комплекс и кинотеатр   </vt:lpstr>
      <vt:lpstr>ФОКОТ и Центр единоборств в г. Тайшете</vt:lpstr>
      <vt:lpstr>Городской парк</vt:lpstr>
      <vt:lpstr>Презентация PowerPoint</vt:lpstr>
      <vt:lpstr>Контакты: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60</cp:revision>
  <dcterms:created xsi:type="dcterms:W3CDTF">2021-10-25T11:39:55Z</dcterms:created>
  <dcterms:modified xsi:type="dcterms:W3CDTF">2026-03-11T08:59:08Z</dcterms:modified>
</cp:coreProperties>
</file>