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260" r:id="rId4"/>
    <p:sldId id="278" r:id="rId5"/>
    <p:sldId id="264" r:id="rId6"/>
    <p:sldId id="275" r:id="rId7"/>
    <p:sldId id="279" r:id="rId8"/>
    <p:sldId id="272" r:id="rId9"/>
    <p:sldId id="277" r:id="rId1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огожникова Вероника Валерьевна" initials="РВ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35BEF2-FEB0-4423-BF78-7F17F7288607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378A612-2A89-4B1B-865A-739D894474E5}">
      <dgm:prSet phldrT="[Текст]"/>
      <dgm:spPr/>
      <dgm:t>
        <a:bodyPr/>
        <a:lstStyle/>
        <a:p>
          <a:r>
            <a:rPr lang="ru-RU" dirty="0" smtClean="0"/>
            <a:t>ОУ</a:t>
          </a:r>
          <a:endParaRPr lang="ru-RU" dirty="0"/>
        </a:p>
      </dgm:t>
    </dgm:pt>
    <dgm:pt modelId="{43BE0F74-C17A-465E-B8BF-D0AC3BB62C47}" type="parTrans" cxnId="{643ADE36-723E-4EB2-9ED9-FC3EFAB4DC63}">
      <dgm:prSet/>
      <dgm:spPr/>
      <dgm:t>
        <a:bodyPr/>
        <a:lstStyle/>
        <a:p>
          <a:endParaRPr lang="ru-RU"/>
        </a:p>
      </dgm:t>
    </dgm:pt>
    <dgm:pt modelId="{C61D022B-818B-4A95-9124-BB9310003C2A}" type="sibTrans" cxnId="{643ADE36-723E-4EB2-9ED9-FC3EFAB4DC63}">
      <dgm:prSet/>
      <dgm:spPr/>
      <dgm:t>
        <a:bodyPr/>
        <a:lstStyle/>
        <a:p>
          <a:endParaRPr lang="ru-RU"/>
        </a:p>
      </dgm:t>
    </dgm:pt>
    <dgm:pt modelId="{656424B3-A850-4061-8707-C7F29E19B314}">
      <dgm:prSet phldrT="[Текст]"/>
      <dgm:spPr/>
      <dgm:t>
        <a:bodyPr/>
        <a:lstStyle/>
        <a:p>
          <a:r>
            <a:rPr lang="ru-RU" dirty="0" smtClean="0"/>
            <a:t>Учителей математики </a:t>
          </a:r>
          <a:r>
            <a:rPr lang="ru-RU" dirty="0" smtClean="0"/>
            <a:t>(8 </a:t>
          </a:r>
          <a:r>
            <a:rPr lang="ru-RU" dirty="0" err="1" smtClean="0"/>
            <a:t>учр</a:t>
          </a:r>
          <a:r>
            <a:rPr lang="ru-RU" dirty="0" smtClean="0"/>
            <a:t>. )</a:t>
          </a:r>
          <a:endParaRPr lang="ru-RU" dirty="0"/>
        </a:p>
      </dgm:t>
    </dgm:pt>
    <dgm:pt modelId="{3B99A254-B68A-49B2-8A5F-BA94CE2287FF}" type="parTrans" cxnId="{00E5B8C4-11D3-4E14-B771-E4F2075AE42B}">
      <dgm:prSet/>
      <dgm:spPr/>
      <dgm:t>
        <a:bodyPr/>
        <a:lstStyle/>
        <a:p>
          <a:endParaRPr lang="ru-RU"/>
        </a:p>
      </dgm:t>
    </dgm:pt>
    <dgm:pt modelId="{802087A2-BDA5-4080-A7DE-CE83C7F0D5AA}" type="sibTrans" cxnId="{00E5B8C4-11D3-4E14-B771-E4F2075AE42B}">
      <dgm:prSet/>
      <dgm:spPr/>
      <dgm:t>
        <a:bodyPr/>
        <a:lstStyle/>
        <a:p>
          <a:endParaRPr lang="ru-RU"/>
        </a:p>
      </dgm:t>
    </dgm:pt>
    <dgm:pt modelId="{DB263AAC-C06A-4073-AE09-B162442E73A5}">
      <dgm:prSet phldrT="[Текст]"/>
      <dgm:spPr/>
      <dgm:t>
        <a:bodyPr/>
        <a:lstStyle/>
        <a:p>
          <a:r>
            <a:rPr lang="ru-RU" dirty="0" smtClean="0"/>
            <a:t>Учителей </a:t>
          </a:r>
          <a:r>
            <a:rPr lang="ru-RU" dirty="0" smtClean="0"/>
            <a:t>истории </a:t>
          </a:r>
          <a:r>
            <a:rPr lang="ru-RU" dirty="0" smtClean="0"/>
            <a:t>(4 </a:t>
          </a:r>
          <a:r>
            <a:rPr lang="ru-RU" dirty="0" err="1" smtClean="0"/>
            <a:t>учр</a:t>
          </a:r>
          <a:r>
            <a:rPr lang="ru-RU" dirty="0" smtClean="0"/>
            <a:t>.)</a:t>
          </a:r>
          <a:endParaRPr lang="ru-RU" dirty="0"/>
        </a:p>
      </dgm:t>
    </dgm:pt>
    <dgm:pt modelId="{C9F05578-EDEA-490A-ACFC-690F7E6F61FA}" type="parTrans" cxnId="{2462E5C9-CFF9-4685-8F86-30D2F8C6D193}">
      <dgm:prSet/>
      <dgm:spPr/>
      <dgm:t>
        <a:bodyPr/>
        <a:lstStyle/>
        <a:p>
          <a:endParaRPr lang="ru-RU"/>
        </a:p>
      </dgm:t>
    </dgm:pt>
    <dgm:pt modelId="{7979F3B8-8BB4-4D42-8DB4-9A6D4EBDD418}" type="sibTrans" cxnId="{2462E5C9-CFF9-4685-8F86-30D2F8C6D193}">
      <dgm:prSet/>
      <dgm:spPr/>
      <dgm:t>
        <a:bodyPr/>
        <a:lstStyle/>
        <a:p>
          <a:endParaRPr lang="ru-RU"/>
        </a:p>
      </dgm:t>
    </dgm:pt>
    <dgm:pt modelId="{DB6A3BA5-6A12-40E1-9C42-8F77C384FCA1}">
      <dgm:prSet phldrT="[Текст]"/>
      <dgm:spPr/>
      <dgm:t>
        <a:bodyPr/>
        <a:lstStyle/>
        <a:p>
          <a:r>
            <a:rPr lang="ru-RU" dirty="0" smtClean="0"/>
            <a:t>ДОУ</a:t>
          </a:r>
          <a:endParaRPr lang="ru-RU" dirty="0"/>
        </a:p>
      </dgm:t>
    </dgm:pt>
    <dgm:pt modelId="{74BAA14A-A813-4744-AD20-D1DFF39521B2}" type="parTrans" cxnId="{41545CBC-2452-481D-B8C1-DDCFFC2586CD}">
      <dgm:prSet/>
      <dgm:spPr/>
      <dgm:t>
        <a:bodyPr/>
        <a:lstStyle/>
        <a:p>
          <a:endParaRPr lang="ru-RU"/>
        </a:p>
      </dgm:t>
    </dgm:pt>
    <dgm:pt modelId="{5F06C211-51CA-4C2D-9A7B-42C7BD2B905C}" type="sibTrans" cxnId="{41545CBC-2452-481D-B8C1-DDCFFC2586CD}">
      <dgm:prSet/>
      <dgm:spPr/>
      <dgm:t>
        <a:bodyPr/>
        <a:lstStyle/>
        <a:p>
          <a:endParaRPr lang="ru-RU"/>
        </a:p>
      </dgm:t>
    </dgm:pt>
    <dgm:pt modelId="{616A2130-888A-41F0-A1B8-7D25800D274E}">
      <dgm:prSet phldrT="[Текст]"/>
      <dgm:spPr/>
      <dgm:t>
        <a:bodyPr/>
        <a:lstStyle/>
        <a:p>
          <a:r>
            <a:rPr lang="ru-RU" dirty="0" smtClean="0"/>
            <a:t>Воспитателей </a:t>
          </a:r>
          <a:r>
            <a:rPr lang="ru-RU" dirty="0" smtClean="0"/>
            <a:t>(5 </a:t>
          </a:r>
          <a:r>
            <a:rPr lang="ru-RU" dirty="0" err="1" smtClean="0"/>
            <a:t>учр</a:t>
          </a:r>
          <a:r>
            <a:rPr lang="ru-RU" dirty="0" smtClean="0"/>
            <a:t>.)</a:t>
          </a:r>
          <a:endParaRPr lang="ru-RU" dirty="0"/>
        </a:p>
      </dgm:t>
    </dgm:pt>
    <dgm:pt modelId="{36E5E607-4D7B-449B-96F0-8DE75D6344DA}" type="parTrans" cxnId="{3913C244-9FE7-4761-BC2B-0828A717C35E}">
      <dgm:prSet/>
      <dgm:spPr/>
      <dgm:t>
        <a:bodyPr/>
        <a:lstStyle/>
        <a:p>
          <a:endParaRPr lang="ru-RU"/>
        </a:p>
      </dgm:t>
    </dgm:pt>
    <dgm:pt modelId="{10D69731-DAAE-4ED4-9451-88D316F0060B}" type="sibTrans" cxnId="{3913C244-9FE7-4761-BC2B-0828A717C35E}">
      <dgm:prSet/>
      <dgm:spPr/>
      <dgm:t>
        <a:bodyPr/>
        <a:lstStyle/>
        <a:p>
          <a:endParaRPr lang="ru-RU"/>
        </a:p>
      </dgm:t>
    </dgm:pt>
    <dgm:pt modelId="{52F911DC-3942-4721-8818-38BE2C18CC93}">
      <dgm:prSet phldrT="[Текст]"/>
      <dgm:spPr/>
      <dgm:t>
        <a:bodyPr/>
        <a:lstStyle/>
        <a:p>
          <a:r>
            <a:rPr lang="ru-RU" dirty="0" smtClean="0"/>
            <a:t>Инструктор ФИЗО (2 </a:t>
          </a:r>
          <a:r>
            <a:rPr lang="ru-RU" dirty="0" err="1" smtClean="0"/>
            <a:t>учр</a:t>
          </a:r>
          <a:r>
            <a:rPr lang="ru-RU" dirty="0" smtClean="0"/>
            <a:t>.)</a:t>
          </a:r>
          <a:endParaRPr lang="ru-RU" dirty="0"/>
        </a:p>
      </dgm:t>
    </dgm:pt>
    <dgm:pt modelId="{843A2715-9532-4FC3-B483-A774F011202D}" type="parTrans" cxnId="{71B5977B-61D0-4B9C-8D5F-330A7E1052A8}">
      <dgm:prSet/>
      <dgm:spPr/>
      <dgm:t>
        <a:bodyPr/>
        <a:lstStyle/>
        <a:p>
          <a:endParaRPr lang="ru-RU"/>
        </a:p>
      </dgm:t>
    </dgm:pt>
    <dgm:pt modelId="{0F8B70D4-99F6-4EBF-9B1C-B2982E893D27}" type="sibTrans" cxnId="{71B5977B-61D0-4B9C-8D5F-330A7E1052A8}">
      <dgm:prSet/>
      <dgm:spPr/>
      <dgm:t>
        <a:bodyPr/>
        <a:lstStyle/>
        <a:p>
          <a:endParaRPr lang="ru-RU"/>
        </a:p>
      </dgm:t>
    </dgm:pt>
    <dgm:pt modelId="{DA73E560-2664-439F-854D-BEBBE5E230F6}">
      <dgm:prSet phldrT="[Текст]"/>
      <dgm:spPr/>
      <dgm:t>
        <a:bodyPr/>
        <a:lstStyle/>
        <a:p>
          <a:r>
            <a:rPr lang="ru-RU" dirty="0" smtClean="0"/>
            <a:t>ДО</a:t>
          </a:r>
          <a:endParaRPr lang="ru-RU" dirty="0"/>
        </a:p>
      </dgm:t>
    </dgm:pt>
    <dgm:pt modelId="{90F7407C-2387-43BF-B46C-76EF30C3D003}" type="parTrans" cxnId="{F2DC7CC9-2B17-46A3-8AA7-53214D46FE84}">
      <dgm:prSet/>
      <dgm:spPr/>
      <dgm:t>
        <a:bodyPr/>
        <a:lstStyle/>
        <a:p>
          <a:endParaRPr lang="ru-RU"/>
        </a:p>
      </dgm:t>
    </dgm:pt>
    <dgm:pt modelId="{C646DFF9-3269-4095-AAE5-CBB33B231F59}" type="sibTrans" cxnId="{F2DC7CC9-2B17-46A3-8AA7-53214D46FE84}">
      <dgm:prSet/>
      <dgm:spPr/>
      <dgm:t>
        <a:bodyPr/>
        <a:lstStyle/>
        <a:p>
          <a:endParaRPr lang="ru-RU"/>
        </a:p>
      </dgm:t>
    </dgm:pt>
    <dgm:pt modelId="{314A02BA-9621-48B2-ADEF-6D399A13FD3F}">
      <dgm:prSet phldrT="[Текст]"/>
      <dgm:spPr/>
      <dgm:t>
        <a:bodyPr/>
        <a:lstStyle/>
        <a:p>
          <a:r>
            <a:rPr lang="ru-RU" dirty="0" smtClean="0"/>
            <a:t>Тренера преподаватели (4)</a:t>
          </a:r>
          <a:endParaRPr lang="ru-RU" dirty="0"/>
        </a:p>
      </dgm:t>
    </dgm:pt>
    <dgm:pt modelId="{2ED02BBA-E2A5-4EFA-AA8A-A98E5C217491}" type="parTrans" cxnId="{5E6DD3A6-5D01-48D5-8618-F451F52335DA}">
      <dgm:prSet/>
      <dgm:spPr/>
      <dgm:t>
        <a:bodyPr/>
        <a:lstStyle/>
        <a:p>
          <a:endParaRPr lang="ru-RU"/>
        </a:p>
      </dgm:t>
    </dgm:pt>
    <dgm:pt modelId="{016DF484-5AD5-41AC-B216-C08243CA165E}" type="sibTrans" cxnId="{5E6DD3A6-5D01-48D5-8618-F451F52335DA}">
      <dgm:prSet/>
      <dgm:spPr/>
      <dgm:t>
        <a:bodyPr/>
        <a:lstStyle/>
        <a:p>
          <a:endParaRPr lang="ru-RU"/>
        </a:p>
      </dgm:t>
    </dgm:pt>
    <dgm:pt modelId="{ABD55DF6-E880-4526-9704-81A8E3A16DE8}">
      <dgm:prSet phldrT="[Текст]"/>
      <dgm:spPr/>
      <dgm:t>
        <a:bodyPr/>
        <a:lstStyle/>
        <a:p>
          <a:r>
            <a:rPr lang="ru-RU" dirty="0" smtClean="0"/>
            <a:t>Учителей русского языка </a:t>
          </a:r>
          <a:r>
            <a:rPr lang="ru-RU" dirty="0" smtClean="0"/>
            <a:t>(7 </a:t>
          </a:r>
          <a:r>
            <a:rPr lang="ru-RU" dirty="0" err="1" smtClean="0"/>
            <a:t>учр</a:t>
          </a:r>
          <a:r>
            <a:rPr lang="ru-RU" dirty="0" smtClean="0"/>
            <a:t>.)</a:t>
          </a:r>
          <a:endParaRPr lang="ru-RU" dirty="0"/>
        </a:p>
      </dgm:t>
    </dgm:pt>
    <dgm:pt modelId="{99620FA7-FF42-482F-AB75-201EA7584FA2}" type="parTrans" cxnId="{A2944B2C-8733-4C42-B65D-341DC9546A22}">
      <dgm:prSet/>
      <dgm:spPr/>
      <dgm:t>
        <a:bodyPr/>
        <a:lstStyle/>
        <a:p>
          <a:endParaRPr lang="ru-RU"/>
        </a:p>
      </dgm:t>
    </dgm:pt>
    <dgm:pt modelId="{76E2E567-8A05-4DCD-8D37-331FBF9F6282}" type="sibTrans" cxnId="{A2944B2C-8733-4C42-B65D-341DC9546A22}">
      <dgm:prSet/>
      <dgm:spPr/>
      <dgm:t>
        <a:bodyPr/>
        <a:lstStyle/>
        <a:p>
          <a:endParaRPr lang="ru-RU"/>
        </a:p>
      </dgm:t>
    </dgm:pt>
    <dgm:pt modelId="{6F68B2D4-F183-4B12-85CD-39A9BDDCC7B0}">
      <dgm:prSet phldrT="[Текст]"/>
      <dgm:spPr/>
      <dgm:t>
        <a:bodyPr/>
        <a:lstStyle/>
        <a:p>
          <a:r>
            <a:rPr lang="ru-RU" dirty="0" smtClean="0"/>
            <a:t>Учителей - дефектологов (2 </a:t>
          </a:r>
          <a:r>
            <a:rPr lang="ru-RU" dirty="0" err="1" smtClean="0"/>
            <a:t>учр</a:t>
          </a:r>
          <a:r>
            <a:rPr lang="ru-RU" dirty="0" smtClean="0"/>
            <a:t>.)</a:t>
          </a:r>
          <a:endParaRPr lang="ru-RU" dirty="0"/>
        </a:p>
      </dgm:t>
    </dgm:pt>
    <dgm:pt modelId="{F441B5A8-A0A2-4CDB-A78D-373D3B6E15BF}" type="parTrans" cxnId="{DDABEF62-9443-420B-A071-BCBF5E121569}">
      <dgm:prSet/>
      <dgm:spPr/>
      <dgm:t>
        <a:bodyPr/>
        <a:lstStyle/>
        <a:p>
          <a:endParaRPr lang="ru-RU"/>
        </a:p>
      </dgm:t>
    </dgm:pt>
    <dgm:pt modelId="{DAA1D266-FF07-4FEF-A7C1-9F0D80D81E27}" type="sibTrans" cxnId="{DDABEF62-9443-420B-A071-BCBF5E121569}">
      <dgm:prSet/>
      <dgm:spPr/>
      <dgm:t>
        <a:bodyPr/>
        <a:lstStyle/>
        <a:p>
          <a:endParaRPr lang="ru-RU"/>
        </a:p>
      </dgm:t>
    </dgm:pt>
    <dgm:pt modelId="{F1556389-08BC-4FD1-ABF6-E582F61AA300}">
      <dgm:prSet phldrT="[Текст]"/>
      <dgm:spPr/>
      <dgm:t>
        <a:bodyPr/>
        <a:lstStyle/>
        <a:p>
          <a:r>
            <a:rPr lang="ru-RU" dirty="0" smtClean="0"/>
            <a:t>Музыкальных руководителей </a:t>
          </a:r>
          <a:r>
            <a:rPr lang="ru-RU" dirty="0" smtClean="0"/>
            <a:t>(2 </a:t>
          </a:r>
          <a:r>
            <a:rPr lang="ru-RU" dirty="0" err="1" smtClean="0"/>
            <a:t>учр</a:t>
          </a:r>
          <a:r>
            <a:rPr lang="ru-RU" dirty="0" smtClean="0"/>
            <a:t>.)</a:t>
          </a:r>
          <a:endParaRPr lang="ru-RU" dirty="0"/>
        </a:p>
      </dgm:t>
    </dgm:pt>
    <dgm:pt modelId="{17DFF830-B894-47E3-8F5F-51AF391B1404}" type="parTrans" cxnId="{23FE4D58-33D7-40CA-ABA3-97121A98D2F3}">
      <dgm:prSet/>
      <dgm:spPr/>
      <dgm:t>
        <a:bodyPr/>
        <a:lstStyle/>
        <a:p>
          <a:endParaRPr lang="ru-RU"/>
        </a:p>
      </dgm:t>
    </dgm:pt>
    <dgm:pt modelId="{E79D64AD-55B9-4DC2-BB1B-321900C3E333}" type="sibTrans" cxnId="{23FE4D58-33D7-40CA-ABA3-97121A98D2F3}">
      <dgm:prSet/>
      <dgm:spPr/>
      <dgm:t>
        <a:bodyPr/>
        <a:lstStyle/>
        <a:p>
          <a:endParaRPr lang="ru-RU"/>
        </a:p>
      </dgm:t>
    </dgm:pt>
    <dgm:pt modelId="{B24B15AF-D1B9-4B52-A6D1-03BE6CE03E8A}">
      <dgm:prSet phldrT="[Текст]"/>
      <dgm:spPr/>
      <dgm:t>
        <a:bodyPr/>
        <a:lstStyle/>
        <a:p>
          <a:r>
            <a:rPr lang="ru-RU" dirty="0" smtClean="0"/>
            <a:t>Педагогов-психологов (2 </a:t>
          </a:r>
          <a:r>
            <a:rPr lang="ru-RU" dirty="0" err="1" smtClean="0"/>
            <a:t>учр</a:t>
          </a:r>
          <a:r>
            <a:rPr lang="ru-RU" dirty="0" smtClean="0"/>
            <a:t>.)</a:t>
          </a:r>
          <a:endParaRPr lang="ru-RU" dirty="0"/>
        </a:p>
      </dgm:t>
    </dgm:pt>
    <dgm:pt modelId="{C4675A11-3963-4176-8866-905AC2DE791F}" type="parTrans" cxnId="{874752F9-0212-4952-81E4-5E12AD0BEAC6}">
      <dgm:prSet/>
      <dgm:spPr/>
      <dgm:t>
        <a:bodyPr/>
        <a:lstStyle/>
        <a:p>
          <a:endParaRPr lang="ru-RU"/>
        </a:p>
      </dgm:t>
    </dgm:pt>
    <dgm:pt modelId="{656219F7-B1A9-4719-8F0F-DEE5B5643A0B}" type="sibTrans" cxnId="{874752F9-0212-4952-81E4-5E12AD0BEAC6}">
      <dgm:prSet/>
      <dgm:spPr/>
      <dgm:t>
        <a:bodyPr/>
        <a:lstStyle/>
        <a:p>
          <a:endParaRPr lang="ru-RU"/>
        </a:p>
      </dgm:t>
    </dgm:pt>
    <dgm:pt modelId="{C1906B5E-38DD-4556-A9F3-ADBB01CA1D4F}">
      <dgm:prSet phldrT="[Текст]"/>
      <dgm:spPr/>
      <dgm:t>
        <a:bodyPr/>
        <a:lstStyle/>
        <a:p>
          <a:r>
            <a:rPr lang="ru-RU" dirty="0" smtClean="0"/>
            <a:t>Учителей физики (4 </a:t>
          </a:r>
          <a:r>
            <a:rPr lang="ru-RU" dirty="0" err="1" smtClean="0"/>
            <a:t>учр</a:t>
          </a:r>
          <a:r>
            <a:rPr lang="ru-RU" dirty="0" smtClean="0"/>
            <a:t>.)</a:t>
          </a:r>
          <a:endParaRPr lang="ru-RU" dirty="0"/>
        </a:p>
      </dgm:t>
    </dgm:pt>
    <dgm:pt modelId="{33A875A3-CA89-449D-A4EC-B2333A18D819}" type="parTrans" cxnId="{158B98DC-08A0-4B85-8728-673646DDE60B}">
      <dgm:prSet/>
      <dgm:spPr/>
      <dgm:t>
        <a:bodyPr/>
        <a:lstStyle/>
        <a:p>
          <a:endParaRPr lang="ru-RU"/>
        </a:p>
      </dgm:t>
    </dgm:pt>
    <dgm:pt modelId="{58F12CF6-E4C3-4E00-99AE-6F3E7412AE9C}" type="sibTrans" cxnId="{158B98DC-08A0-4B85-8728-673646DDE60B}">
      <dgm:prSet/>
      <dgm:spPr/>
      <dgm:t>
        <a:bodyPr/>
        <a:lstStyle/>
        <a:p>
          <a:endParaRPr lang="ru-RU"/>
        </a:p>
      </dgm:t>
    </dgm:pt>
    <dgm:pt modelId="{D3619D0F-814B-4D15-82AE-2BD05D0F8D96}">
      <dgm:prSet phldrT="[Текст]"/>
      <dgm:spPr/>
      <dgm:t>
        <a:bodyPr/>
        <a:lstStyle/>
        <a:p>
          <a:r>
            <a:rPr lang="ru-RU" dirty="0" smtClean="0"/>
            <a:t>Учителей труда (технологии) </a:t>
          </a:r>
          <a:r>
            <a:rPr lang="ru-RU" dirty="0" smtClean="0"/>
            <a:t>(2 </a:t>
          </a:r>
          <a:r>
            <a:rPr lang="ru-RU" dirty="0" err="1" smtClean="0"/>
            <a:t>учр</a:t>
          </a:r>
          <a:r>
            <a:rPr lang="ru-RU" dirty="0" smtClean="0"/>
            <a:t>.)</a:t>
          </a:r>
          <a:endParaRPr lang="ru-RU" dirty="0"/>
        </a:p>
      </dgm:t>
    </dgm:pt>
    <dgm:pt modelId="{CD4531B7-ABB5-4213-A7D5-E89121821741}" type="parTrans" cxnId="{D35E1C64-0E8D-4CB1-BEFE-07313B41ADF3}">
      <dgm:prSet/>
      <dgm:spPr/>
      <dgm:t>
        <a:bodyPr/>
        <a:lstStyle/>
        <a:p>
          <a:endParaRPr lang="ru-RU"/>
        </a:p>
      </dgm:t>
    </dgm:pt>
    <dgm:pt modelId="{D16596B3-B88A-4967-A138-F06DAB3CB3B0}" type="sibTrans" cxnId="{D35E1C64-0E8D-4CB1-BEFE-07313B41ADF3}">
      <dgm:prSet/>
      <dgm:spPr/>
      <dgm:t>
        <a:bodyPr/>
        <a:lstStyle/>
        <a:p>
          <a:endParaRPr lang="ru-RU"/>
        </a:p>
      </dgm:t>
    </dgm:pt>
    <dgm:pt modelId="{EBEAB7D5-4616-4B0F-AA52-FFCE189DCD83}">
      <dgm:prSet phldrT="[Текст]"/>
      <dgm:spPr/>
      <dgm:t>
        <a:bodyPr/>
        <a:lstStyle/>
        <a:p>
          <a:r>
            <a:rPr lang="ru-RU" dirty="0" smtClean="0"/>
            <a:t>Педагог дополнительного образования(2 </a:t>
          </a:r>
          <a:r>
            <a:rPr lang="ru-RU" dirty="0" err="1" smtClean="0"/>
            <a:t>учр</a:t>
          </a:r>
          <a:r>
            <a:rPr lang="ru-RU" dirty="0" smtClean="0"/>
            <a:t>.)</a:t>
          </a:r>
          <a:endParaRPr lang="ru-RU" dirty="0"/>
        </a:p>
      </dgm:t>
    </dgm:pt>
    <dgm:pt modelId="{EDD9904A-484F-4929-8C25-6AE109886D05}" type="parTrans" cxnId="{8EE2A749-B7CF-4A2A-9F83-B993A370CA8E}">
      <dgm:prSet/>
      <dgm:spPr/>
      <dgm:t>
        <a:bodyPr/>
        <a:lstStyle/>
        <a:p>
          <a:endParaRPr lang="ru-RU"/>
        </a:p>
      </dgm:t>
    </dgm:pt>
    <dgm:pt modelId="{E76C87F1-F531-430A-A886-AC262902F589}" type="sibTrans" cxnId="{8EE2A749-B7CF-4A2A-9F83-B993A370CA8E}">
      <dgm:prSet/>
      <dgm:spPr/>
      <dgm:t>
        <a:bodyPr/>
        <a:lstStyle/>
        <a:p>
          <a:endParaRPr lang="ru-RU"/>
        </a:p>
      </dgm:t>
    </dgm:pt>
    <dgm:pt modelId="{ECB2BD16-E8B9-4526-BFDA-B49D5FD8958F}">
      <dgm:prSet phldrT="[Текст]"/>
      <dgm:spPr/>
      <dgm:t>
        <a:bodyPr/>
        <a:lstStyle/>
        <a:p>
          <a:r>
            <a:rPr lang="ru-RU" dirty="0" smtClean="0"/>
            <a:t>Педагог-психолог (5 </a:t>
          </a:r>
          <a:r>
            <a:rPr lang="ru-RU" dirty="0" err="1" smtClean="0"/>
            <a:t>учр</a:t>
          </a:r>
          <a:r>
            <a:rPr lang="ru-RU" dirty="0" smtClean="0"/>
            <a:t>.)</a:t>
          </a:r>
          <a:endParaRPr lang="ru-RU" dirty="0"/>
        </a:p>
      </dgm:t>
    </dgm:pt>
    <dgm:pt modelId="{ACD04EC8-D732-4A2D-AB26-CF27DEB5A9D9}" type="parTrans" cxnId="{D2F7ED83-D177-4BF5-AF62-B555B8AC250F}">
      <dgm:prSet/>
      <dgm:spPr/>
      <dgm:t>
        <a:bodyPr/>
        <a:lstStyle/>
        <a:p>
          <a:endParaRPr lang="ru-RU"/>
        </a:p>
      </dgm:t>
    </dgm:pt>
    <dgm:pt modelId="{506BFAEF-FBAA-4657-B016-847338416F8C}" type="sibTrans" cxnId="{D2F7ED83-D177-4BF5-AF62-B555B8AC250F}">
      <dgm:prSet/>
      <dgm:spPr/>
      <dgm:t>
        <a:bodyPr/>
        <a:lstStyle/>
        <a:p>
          <a:endParaRPr lang="ru-RU"/>
        </a:p>
      </dgm:t>
    </dgm:pt>
    <dgm:pt modelId="{7C5010C8-271A-4A4C-B82D-FD9175EB1440}" type="pres">
      <dgm:prSet presAssocID="{0035BEF2-FEB0-4423-BF78-7F17F728860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7625EA-3548-434D-BD6C-C13F93F9024E}" type="pres">
      <dgm:prSet presAssocID="{7378A612-2A89-4B1B-865A-739D894474E5}" presName="circle1" presStyleLbl="node1" presStyleIdx="0" presStyleCnt="3" custScaleY="94902" custLinFactNeighborX="471" custLinFactNeighborY="-6098"/>
      <dgm:spPr/>
    </dgm:pt>
    <dgm:pt modelId="{E9AEEE35-893A-4243-8BA7-3ED65FAD02D5}" type="pres">
      <dgm:prSet presAssocID="{7378A612-2A89-4B1B-865A-739D894474E5}" presName="space" presStyleCnt="0"/>
      <dgm:spPr/>
    </dgm:pt>
    <dgm:pt modelId="{28AE804E-BE5C-41F8-B938-C8986CA48389}" type="pres">
      <dgm:prSet presAssocID="{7378A612-2A89-4B1B-865A-739D894474E5}" presName="rect1" presStyleLbl="alignAcc1" presStyleIdx="0" presStyleCnt="3" custLinFactNeighborX="627" custLinFactNeighborY="-3784"/>
      <dgm:spPr/>
      <dgm:t>
        <a:bodyPr/>
        <a:lstStyle/>
        <a:p>
          <a:endParaRPr lang="ru-RU"/>
        </a:p>
      </dgm:t>
    </dgm:pt>
    <dgm:pt modelId="{EB3CC899-03F7-486D-9E3D-24551840D0FD}" type="pres">
      <dgm:prSet presAssocID="{DB6A3BA5-6A12-40E1-9C42-8F77C384FCA1}" presName="vertSpace2" presStyleLbl="node1" presStyleIdx="0" presStyleCnt="3"/>
      <dgm:spPr/>
    </dgm:pt>
    <dgm:pt modelId="{7DAABA09-239B-4A2F-B6EF-67AFF7E35D06}" type="pres">
      <dgm:prSet presAssocID="{DB6A3BA5-6A12-40E1-9C42-8F77C384FCA1}" presName="circle2" presStyleLbl="node1" presStyleIdx="1" presStyleCnt="3" custScaleY="84026" custLinFactNeighborX="834" custLinFactNeighborY="0"/>
      <dgm:spPr/>
    </dgm:pt>
    <dgm:pt modelId="{B1A7C3CA-CFB2-4C32-ADCD-0C0AB361EE56}" type="pres">
      <dgm:prSet presAssocID="{DB6A3BA5-6A12-40E1-9C42-8F77C384FCA1}" presName="rect2" presStyleLbl="alignAcc1" presStyleIdx="1" presStyleCnt="3" custScaleY="85957" custLinFactNeighborX="627" custLinFactNeighborY="1448"/>
      <dgm:spPr/>
      <dgm:t>
        <a:bodyPr/>
        <a:lstStyle/>
        <a:p>
          <a:endParaRPr lang="ru-RU"/>
        </a:p>
      </dgm:t>
    </dgm:pt>
    <dgm:pt modelId="{4EB9F7BD-2571-4A97-99B1-42DCC5F851A2}" type="pres">
      <dgm:prSet presAssocID="{DA73E560-2664-439F-854D-BEBBE5E230F6}" presName="vertSpace3" presStyleLbl="node1" presStyleIdx="1" presStyleCnt="3"/>
      <dgm:spPr/>
    </dgm:pt>
    <dgm:pt modelId="{B7C5DB32-8D62-4D84-A303-7E2B7F54EA31}" type="pres">
      <dgm:prSet presAssocID="{DA73E560-2664-439F-854D-BEBBE5E230F6}" presName="circle3" presStyleLbl="node1" presStyleIdx="2" presStyleCnt="3" custScaleY="75047" custLinFactNeighborX="3137" custLinFactNeighborY="10458"/>
      <dgm:spPr/>
    </dgm:pt>
    <dgm:pt modelId="{C203FA5C-BF6F-4B6F-85A0-39AABA118AB8}" type="pres">
      <dgm:prSet presAssocID="{DA73E560-2664-439F-854D-BEBBE5E230F6}" presName="rect3" presStyleLbl="alignAcc1" presStyleIdx="2" presStyleCnt="3" custScaleY="75047" custLinFactNeighborX="627" custLinFactNeighborY="10981"/>
      <dgm:spPr/>
      <dgm:t>
        <a:bodyPr/>
        <a:lstStyle/>
        <a:p>
          <a:endParaRPr lang="ru-RU"/>
        </a:p>
      </dgm:t>
    </dgm:pt>
    <dgm:pt modelId="{729B9ACC-4850-402B-B643-55BB43A98906}" type="pres">
      <dgm:prSet presAssocID="{7378A612-2A89-4B1B-865A-739D894474E5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22F67-421B-43B4-85D8-EDE97FF36540}" type="pres">
      <dgm:prSet presAssocID="{7378A612-2A89-4B1B-865A-739D894474E5}" presName="rect1ChTx" presStyleLbl="alignAcc1" presStyleIdx="2" presStyleCnt="3" custScaleX="141240" custScaleY="118816" custLinFactNeighborX="-2660" custLinFactNeighborY="-4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49615-1DDE-4221-922E-A7EDBFD92991}" type="pres">
      <dgm:prSet presAssocID="{DB6A3BA5-6A12-40E1-9C42-8F77C384FCA1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FE0E4-F9CB-4F53-BB30-700DD8202137}" type="pres">
      <dgm:prSet presAssocID="{DB6A3BA5-6A12-40E1-9C42-8F77C384FCA1}" presName="rect2ChTx" presStyleLbl="alignAcc1" presStyleIdx="2" presStyleCnt="3" custScaleX="137978" custScaleY="100000" custLinFactNeighborX="-3513" custLinFactNeighborY="11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2793F-25F0-4433-BB3F-54AE5C879974}" type="pres">
      <dgm:prSet presAssocID="{DA73E560-2664-439F-854D-BEBBE5E230F6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C186B-EB46-4649-83E4-277391639859}" type="pres">
      <dgm:prSet presAssocID="{DA73E560-2664-439F-854D-BEBBE5E230F6}" presName="rect3ChTx" presStyleLbl="alignAcc1" presStyleIdx="2" presStyleCnt="3" custScaleX="131486" custLinFactNeighborX="-1076" custLinFactNeighborY="8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BEC41A-A111-4411-8302-1A3DB19EAE2E}" type="presOf" srcId="{656424B3-A850-4061-8707-C7F29E19B314}" destId="{4D622F67-421B-43B4-85D8-EDE97FF36540}" srcOrd="0" destOrd="0" presId="urn:microsoft.com/office/officeart/2005/8/layout/target3"/>
    <dgm:cxn modelId="{41545CBC-2452-481D-B8C1-DDCFFC2586CD}" srcId="{0035BEF2-FEB0-4423-BF78-7F17F7288607}" destId="{DB6A3BA5-6A12-40E1-9C42-8F77C384FCA1}" srcOrd="1" destOrd="0" parTransId="{74BAA14A-A813-4744-AD20-D1DFF39521B2}" sibTransId="{5F06C211-51CA-4C2D-9A7B-42C7BD2B905C}"/>
    <dgm:cxn modelId="{4C3E355A-E135-415A-89B8-9CFAC4EB4770}" type="presOf" srcId="{B24B15AF-D1B9-4B52-A6D1-03BE6CE03E8A}" destId="{677FE0E4-F9CB-4F53-BB30-700DD8202137}" srcOrd="0" destOrd="3" presId="urn:microsoft.com/office/officeart/2005/8/layout/target3"/>
    <dgm:cxn modelId="{2462E5C9-CFF9-4685-8F86-30D2F8C6D193}" srcId="{7378A612-2A89-4B1B-865A-739D894474E5}" destId="{DB263AAC-C06A-4073-AE09-B162442E73A5}" srcOrd="3" destOrd="0" parTransId="{C9F05578-EDEA-490A-ACFC-690F7E6F61FA}" sibTransId="{7979F3B8-8BB4-4D42-8DB4-9A6D4EBDD418}"/>
    <dgm:cxn modelId="{71B5977B-61D0-4B9C-8D5F-330A7E1052A8}" srcId="{DB6A3BA5-6A12-40E1-9C42-8F77C384FCA1}" destId="{52F911DC-3942-4721-8818-38BE2C18CC93}" srcOrd="2" destOrd="0" parTransId="{843A2715-9532-4FC3-B483-A774F011202D}" sibTransId="{0F8B70D4-99F6-4EBF-9B1C-B2982E893D27}"/>
    <dgm:cxn modelId="{158B98DC-08A0-4B85-8728-673646DDE60B}" srcId="{7378A612-2A89-4B1B-865A-739D894474E5}" destId="{C1906B5E-38DD-4556-A9F3-ADBB01CA1D4F}" srcOrd="4" destOrd="0" parTransId="{33A875A3-CA89-449D-A4EC-B2333A18D819}" sibTransId="{58F12CF6-E4C3-4E00-99AE-6F3E7412AE9C}"/>
    <dgm:cxn modelId="{23FE4D58-33D7-40CA-ABA3-97121A98D2F3}" srcId="{DB6A3BA5-6A12-40E1-9C42-8F77C384FCA1}" destId="{F1556389-08BC-4FD1-ABF6-E582F61AA300}" srcOrd="1" destOrd="0" parTransId="{17DFF830-B894-47E3-8F5F-51AF391B1404}" sibTransId="{E79D64AD-55B9-4DC2-BB1B-321900C3E333}"/>
    <dgm:cxn modelId="{400C8614-457D-492A-B30B-6F3B2E5C8407}" type="presOf" srcId="{314A02BA-9621-48B2-ADEF-6D399A13FD3F}" destId="{DB9C186B-EB46-4649-83E4-277391639859}" srcOrd="0" destOrd="0" presId="urn:microsoft.com/office/officeart/2005/8/layout/target3"/>
    <dgm:cxn modelId="{9FBAA262-CB89-431C-9EB3-45DB534A308E}" type="presOf" srcId="{616A2130-888A-41F0-A1B8-7D25800D274E}" destId="{677FE0E4-F9CB-4F53-BB30-700DD8202137}" srcOrd="0" destOrd="0" presId="urn:microsoft.com/office/officeart/2005/8/layout/target3"/>
    <dgm:cxn modelId="{643ADE36-723E-4EB2-9ED9-FC3EFAB4DC63}" srcId="{0035BEF2-FEB0-4423-BF78-7F17F7288607}" destId="{7378A612-2A89-4B1B-865A-739D894474E5}" srcOrd="0" destOrd="0" parTransId="{43BE0F74-C17A-465E-B8BF-D0AC3BB62C47}" sibTransId="{C61D022B-818B-4A95-9124-BB9310003C2A}"/>
    <dgm:cxn modelId="{B4CE90F1-ECFA-43CC-BC98-4E16223DD78E}" type="presOf" srcId="{F1556389-08BC-4FD1-ABF6-E582F61AA300}" destId="{677FE0E4-F9CB-4F53-BB30-700DD8202137}" srcOrd="0" destOrd="1" presId="urn:microsoft.com/office/officeart/2005/8/layout/target3"/>
    <dgm:cxn modelId="{0A53979E-BA58-455B-B9AD-8357C047772A}" type="presOf" srcId="{C1906B5E-38DD-4556-A9F3-ADBB01CA1D4F}" destId="{4D622F67-421B-43B4-85D8-EDE97FF36540}" srcOrd="0" destOrd="4" presId="urn:microsoft.com/office/officeart/2005/8/layout/target3"/>
    <dgm:cxn modelId="{D2F7ED83-D177-4BF5-AF62-B555B8AC250F}" srcId="{7378A612-2A89-4B1B-865A-739D894474E5}" destId="{ECB2BD16-E8B9-4526-BFDA-B49D5FD8958F}" srcOrd="2" destOrd="0" parTransId="{ACD04EC8-D732-4A2D-AB26-CF27DEB5A9D9}" sibTransId="{506BFAEF-FBAA-4657-B016-847338416F8C}"/>
    <dgm:cxn modelId="{F9BB5EDF-8C85-41FB-B4FF-FA151C748615}" type="presOf" srcId="{52F911DC-3942-4721-8818-38BE2C18CC93}" destId="{677FE0E4-F9CB-4F53-BB30-700DD8202137}" srcOrd="0" destOrd="2" presId="urn:microsoft.com/office/officeart/2005/8/layout/target3"/>
    <dgm:cxn modelId="{C704ED09-A053-4883-BCF4-4234DCA72318}" type="presOf" srcId="{DB6A3BA5-6A12-40E1-9C42-8F77C384FCA1}" destId="{5FB49615-1DDE-4221-922E-A7EDBFD92991}" srcOrd="1" destOrd="0" presId="urn:microsoft.com/office/officeart/2005/8/layout/target3"/>
    <dgm:cxn modelId="{874752F9-0212-4952-81E4-5E12AD0BEAC6}" srcId="{DB6A3BA5-6A12-40E1-9C42-8F77C384FCA1}" destId="{B24B15AF-D1B9-4B52-A6D1-03BE6CE03E8A}" srcOrd="3" destOrd="0" parTransId="{C4675A11-3963-4176-8866-905AC2DE791F}" sibTransId="{656219F7-B1A9-4719-8F0F-DEE5B5643A0B}"/>
    <dgm:cxn modelId="{5E6DD3A6-5D01-48D5-8618-F451F52335DA}" srcId="{DA73E560-2664-439F-854D-BEBBE5E230F6}" destId="{314A02BA-9621-48B2-ADEF-6D399A13FD3F}" srcOrd="0" destOrd="0" parTransId="{2ED02BBA-E2A5-4EFA-AA8A-A98E5C217491}" sibTransId="{016DF484-5AD5-41AC-B216-C08243CA165E}"/>
    <dgm:cxn modelId="{A9436521-EBDA-4532-9142-70A14089E9AB}" type="presOf" srcId="{DB6A3BA5-6A12-40E1-9C42-8F77C384FCA1}" destId="{B1A7C3CA-CFB2-4C32-ADCD-0C0AB361EE56}" srcOrd="0" destOrd="0" presId="urn:microsoft.com/office/officeart/2005/8/layout/target3"/>
    <dgm:cxn modelId="{27E54483-01D7-45B8-A008-8701F18F5A6A}" type="presOf" srcId="{D3619D0F-814B-4D15-82AE-2BD05D0F8D96}" destId="{4D622F67-421B-43B4-85D8-EDE97FF36540}" srcOrd="0" destOrd="5" presId="urn:microsoft.com/office/officeart/2005/8/layout/target3"/>
    <dgm:cxn modelId="{102C7D42-37C1-4964-9E1C-A6937EABFB70}" type="presOf" srcId="{ECB2BD16-E8B9-4526-BFDA-B49D5FD8958F}" destId="{4D622F67-421B-43B4-85D8-EDE97FF36540}" srcOrd="0" destOrd="2" presId="urn:microsoft.com/office/officeart/2005/8/layout/target3"/>
    <dgm:cxn modelId="{C1652177-BC79-41EC-A242-A8FC4A8EEBD3}" type="presOf" srcId="{6F68B2D4-F183-4B12-85CD-39A9BDDCC7B0}" destId="{4D622F67-421B-43B4-85D8-EDE97FF36540}" srcOrd="0" destOrd="6" presId="urn:microsoft.com/office/officeart/2005/8/layout/target3"/>
    <dgm:cxn modelId="{42C03685-2BED-484B-B17B-F13FC2106E5D}" type="presOf" srcId="{7378A612-2A89-4B1B-865A-739D894474E5}" destId="{729B9ACC-4850-402B-B643-55BB43A98906}" srcOrd="1" destOrd="0" presId="urn:microsoft.com/office/officeart/2005/8/layout/target3"/>
    <dgm:cxn modelId="{1CB813AF-BF47-4A11-9371-08A01F5A86FE}" type="presOf" srcId="{DB263AAC-C06A-4073-AE09-B162442E73A5}" destId="{4D622F67-421B-43B4-85D8-EDE97FF36540}" srcOrd="0" destOrd="3" presId="urn:microsoft.com/office/officeart/2005/8/layout/target3"/>
    <dgm:cxn modelId="{A2944B2C-8733-4C42-B65D-341DC9546A22}" srcId="{7378A612-2A89-4B1B-865A-739D894474E5}" destId="{ABD55DF6-E880-4526-9704-81A8E3A16DE8}" srcOrd="1" destOrd="0" parTransId="{99620FA7-FF42-482F-AB75-201EA7584FA2}" sibTransId="{76E2E567-8A05-4DCD-8D37-331FBF9F6282}"/>
    <dgm:cxn modelId="{B5AA9FEC-D4A1-494F-8745-C5873B9F6B82}" type="presOf" srcId="{0035BEF2-FEB0-4423-BF78-7F17F7288607}" destId="{7C5010C8-271A-4A4C-B82D-FD9175EB1440}" srcOrd="0" destOrd="0" presId="urn:microsoft.com/office/officeart/2005/8/layout/target3"/>
    <dgm:cxn modelId="{D35E1C64-0E8D-4CB1-BEFE-07313B41ADF3}" srcId="{7378A612-2A89-4B1B-865A-739D894474E5}" destId="{D3619D0F-814B-4D15-82AE-2BD05D0F8D96}" srcOrd="5" destOrd="0" parTransId="{CD4531B7-ABB5-4213-A7D5-E89121821741}" sibTransId="{D16596B3-B88A-4967-A138-F06DAB3CB3B0}"/>
    <dgm:cxn modelId="{8EE2A749-B7CF-4A2A-9F83-B993A370CA8E}" srcId="{7378A612-2A89-4B1B-865A-739D894474E5}" destId="{EBEAB7D5-4616-4B0F-AA52-FFCE189DCD83}" srcOrd="7" destOrd="0" parTransId="{EDD9904A-484F-4929-8C25-6AE109886D05}" sibTransId="{E76C87F1-F531-430A-A886-AC262902F589}"/>
    <dgm:cxn modelId="{614D9EB7-AF96-4413-B663-63FF67299459}" type="presOf" srcId="{ABD55DF6-E880-4526-9704-81A8E3A16DE8}" destId="{4D622F67-421B-43B4-85D8-EDE97FF36540}" srcOrd="0" destOrd="1" presId="urn:microsoft.com/office/officeart/2005/8/layout/target3"/>
    <dgm:cxn modelId="{B68A75AC-6EE7-44CA-9ADC-1D7CDD9424A1}" type="presOf" srcId="{DA73E560-2664-439F-854D-BEBBE5E230F6}" destId="{C203FA5C-BF6F-4B6F-85A0-39AABA118AB8}" srcOrd="0" destOrd="0" presId="urn:microsoft.com/office/officeart/2005/8/layout/target3"/>
    <dgm:cxn modelId="{3913C244-9FE7-4761-BC2B-0828A717C35E}" srcId="{DB6A3BA5-6A12-40E1-9C42-8F77C384FCA1}" destId="{616A2130-888A-41F0-A1B8-7D25800D274E}" srcOrd="0" destOrd="0" parTransId="{36E5E607-4D7B-449B-96F0-8DE75D6344DA}" sibTransId="{10D69731-DAAE-4ED4-9451-88D316F0060B}"/>
    <dgm:cxn modelId="{C8DA2C2D-00E3-4623-95DA-4FCC8D4CBF6E}" type="presOf" srcId="{EBEAB7D5-4616-4B0F-AA52-FFCE189DCD83}" destId="{4D622F67-421B-43B4-85D8-EDE97FF36540}" srcOrd="0" destOrd="7" presId="urn:microsoft.com/office/officeart/2005/8/layout/target3"/>
    <dgm:cxn modelId="{00E5B8C4-11D3-4E14-B771-E4F2075AE42B}" srcId="{7378A612-2A89-4B1B-865A-739D894474E5}" destId="{656424B3-A850-4061-8707-C7F29E19B314}" srcOrd="0" destOrd="0" parTransId="{3B99A254-B68A-49B2-8A5F-BA94CE2287FF}" sibTransId="{802087A2-BDA5-4080-A7DE-CE83C7F0D5AA}"/>
    <dgm:cxn modelId="{DDABEF62-9443-420B-A071-BCBF5E121569}" srcId="{7378A612-2A89-4B1B-865A-739D894474E5}" destId="{6F68B2D4-F183-4B12-85CD-39A9BDDCC7B0}" srcOrd="6" destOrd="0" parTransId="{F441B5A8-A0A2-4CDB-A78D-373D3B6E15BF}" sibTransId="{DAA1D266-FF07-4FEF-A7C1-9F0D80D81E27}"/>
    <dgm:cxn modelId="{AE7EACA2-3557-495C-B4B9-5B411B6E413A}" type="presOf" srcId="{DA73E560-2664-439F-854D-BEBBE5E230F6}" destId="{00A2793F-25F0-4433-BB3F-54AE5C879974}" srcOrd="1" destOrd="0" presId="urn:microsoft.com/office/officeart/2005/8/layout/target3"/>
    <dgm:cxn modelId="{F2DC7CC9-2B17-46A3-8AA7-53214D46FE84}" srcId="{0035BEF2-FEB0-4423-BF78-7F17F7288607}" destId="{DA73E560-2664-439F-854D-BEBBE5E230F6}" srcOrd="2" destOrd="0" parTransId="{90F7407C-2387-43BF-B46C-76EF30C3D003}" sibTransId="{C646DFF9-3269-4095-AAE5-CBB33B231F59}"/>
    <dgm:cxn modelId="{8FAA85F3-63A6-4618-B4ED-A9F0A589B722}" type="presOf" srcId="{7378A612-2A89-4B1B-865A-739D894474E5}" destId="{28AE804E-BE5C-41F8-B938-C8986CA48389}" srcOrd="0" destOrd="0" presId="urn:microsoft.com/office/officeart/2005/8/layout/target3"/>
    <dgm:cxn modelId="{263A11DC-8405-4943-920F-D0E4D5DC2897}" type="presParOf" srcId="{7C5010C8-271A-4A4C-B82D-FD9175EB1440}" destId="{3A7625EA-3548-434D-BD6C-C13F93F9024E}" srcOrd="0" destOrd="0" presId="urn:microsoft.com/office/officeart/2005/8/layout/target3"/>
    <dgm:cxn modelId="{85E2C27E-95A4-4B5C-81B8-AAAE21BCA2B9}" type="presParOf" srcId="{7C5010C8-271A-4A4C-B82D-FD9175EB1440}" destId="{E9AEEE35-893A-4243-8BA7-3ED65FAD02D5}" srcOrd="1" destOrd="0" presId="urn:microsoft.com/office/officeart/2005/8/layout/target3"/>
    <dgm:cxn modelId="{A10DD828-AB7B-4262-B468-91DEE5340FE6}" type="presParOf" srcId="{7C5010C8-271A-4A4C-B82D-FD9175EB1440}" destId="{28AE804E-BE5C-41F8-B938-C8986CA48389}" srcOrd="2" destOrd="0" presId="urn:microsoft.com/office/officeart/2005/8/layout/target3"/>
    <dgm:cxn modelId="{DACB1F68-31D6-4C27-A2A0-7A29829C3CA0}" type="presParOf" srcId="{7C5010C8-271A-4A4C-B82D-FD9175EB1440}" destId="{EB3CC899-03F7-486D-9E3D-24551840D0FD}" srcOrd="3" destOrd="0" presId="urn:microsoft.com/office/officeart/2005/8/layout/target3"/>
    <dgm:cxn modelId="{E28F3101-7D1C-4F9F-BB5C-E0C460FDEA7A}" type="presParOf" srcId="{7C5010C8-271A-4A4C-B82D-FD9175EB1440}" destId="{7DAABA09-239B-4A2F-B6EF-67AFF7E35D06}" srcOrd="4" destOrd="0" presId="urn:microsoft.com/office/officeart/2005/8/layout/target3"/>
    <dgm:cxn modelId="{25B757BD-702C-43A5-B04D-CBF0FE5F5CB6}" type="presParOf" srcId="{7C5010C8-271A-4A4C-B82D-FD9175EB1440}" destId="{B1A7C3CA-CFB2-4C32-ADCD-0C0AB361EE56}" srcOrd="5" destOrd="0" presId="urn:microsoft.com/office/officeart/2005/8/layout/target3"/>
    <dgm:cxn modelId="{9AFCB7B5-A430-4BFF-B587-BF3ECADF23F8}" type="presParOf" srcId="{7C5010C8-271A-4A4C-B82D-FD9175EB1440}" destId="{4EB9F7BD-2571-4A97-99B1-42DCC5F851A2}" srcOrd="6" destOrd="0" presId="urn:microsoft.com/office/officeart/2005/8/layout/target3"/>
    <dgm:cxn modelId="{E53F73F3-24FA-4844-8A5F-3489F29BD927}" type="presParOf" srcId="{7C5010C8-271A-4A4C-B82D-FD9175EB1440}" destId="{B7C5DB32-8D62-4D84-A303-7E2B7F54EA31}" srcOrd="7" destOrd="0" presId="urn:microsoft.com/office/officeart/2005/8/layout/target3"/>
    <dgm:cxn modelId="{14EF8143-262B-41C0-B0D4-3BDF7FF9B2FA}" type="presParOf" srcId="{7C5010C8-271A-4A4C-B82D-FD9175EB1440}" destId="{C203FA5C-BF6F-4B6F-85A0-39AABA118AB8}" srcOrd="8" destOrd="0" presId="urn:microsoft.com/office/officeart/2005/8/layout/target3"/>
    <dgm:cxn modelId="{058F2744-F47F-44EC-B4A9-775758F6E061}" type="presParOf" srcId="{7C5010C8-271A-4A4C-B82D-FD9175EB1440}" destId="{729B9ACC-4850-402B-B643-55BB43A98906}" srcOrd="9" destOrd="0" presId="urn:microsoft.com/office/officeart/2005/8/layout/target3"/>
    <dgm:cxn modelId="{DEC514FF-95E4-4ACE-9949-66511925982A}" type="presParOf" srcId="{7C5010C8-271A-4A4C-B82D-FD9175EB1440}" destId="{4D622F67-421B-43B4-85D8-EDE97FF36540}" srcOrd="10" destOrd="0" presId="urn:microsoft.com/office/officeart/2005/8/layout/target3"/>
    <dgm:cxn modelId="{004D1529-FCCB-492C-8A9B-57F320FAE5E5}" type="presParOf" srcId="{7C5010C8-271A-4A4C-B82D-FD9175EB1440}" destId="{5FB49615-1DDE-4221-922E-A7EDBFD92991}" srcOrd="11" destOrd="0" presId="urn:microsoft.com/office/officeart/2005/8/layout/target3"/>
    <dgm:cxn modelId="{827DB117-98A0-4FDE-B751-13C98E906C5A}" type="presParOf" srcId="{7C5010C8-271A-4A4C-B82D-FD9175EB1440}" destId="{677FE0E4-F9CB-4F53-BB30-700DD8202137}" srcOrd="12" destOrd="0" presId="urn:microsoft.com/office/officeart/2005/8/layout/target3"/>
    <dgm:cxn modelId="{C4B4C534-8512-432F-A313-DE9B6E88FB85}" type="presParOf" srcId="{7C5010C8-271A-4A4C-B82D-FD9175EB1440}" destId="{00A2793F-25F0-4433-BB3F-54AE5C879974}" srcOrd="13" destOrd="0" presId="urn:microsoft.com/office/officeart/2005/8/layout/target3"/>
    <dgm:cxn modelId="{6C5FDF36-94E1-4717-A940-D48299967ADB}" type="presParOf" srcId="{7C5010C8-271A-4A4C-B82D-FD9175EB1440}" destId="{DB9C186B-EB46-4649-83E4-27739163985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625EA-3548-434D-BD6C-C13F93F9024E}">
      <dsp:nvSpPr>
        <dsp:cNvPr id="0" name=""/>
        <dsp:cNvSpPr/>
      </dsp:nvSpPr>
      <dsp:spPr>
        <a:xfrm>
          <a:off x="-304811" y="140176"/>
          <a:ext cx="5498870" cy="521853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E804E-BE5C-41F8-B938-C8986CA48389}">
      <dsp:nvSpPr>
        <dsp:cNvPr id="0" name=""/>
        <dsp:cNvSpPr/>
      </dsp:nvSpPr>
      <dsp:spPr>
        <a:xfrm>
          <a:off x="2458948" y="127253"/>
          <a:ext cx="6415348" cy="54988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ОУ</a:t>
          </a:r>
          <a:endParaRPr lang="ru-RU" sz="5700" kern="1200" dirty="0"/>
        </a:p>
      </dsp:txBody>
      <dsp:txXfrm>
        <a:off x="2458948" y="127253"/>
        <a:ext cx="3207674" cy="1649664"/>
      </dsp:txXfrm>
    </dsp:sp>
    <dsp:sp modelId="{7DAABA09-239B-4A2F-B6EF-67AFF7E35D06}">
      <dsp:nvSpPr>
        <dsp:cNvPr id="0" name=""/>
        <dsp:cNvSpPr/>
      </dsp:nvSpPr>
      <dsp:spPr>
        <a:xfrm>
          <a:off x="661402" y="2270472"/>
          <a:ext cx="3574262" cy="300330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7C3CA-CFB2-4C32-ADCD-0C0AB361EE56}">
      <dsp:nvSpPr>
        <dsp:cNvPr id="0" name=""/>
        <dsp:cNvSpPr/>
      </dsp:nvSpPr>
      <dsp:spPr>
        <a:xfrm>
          <a:off x="2458948" y="2287717"/>
          <a:ext cx="6415348" cy="30723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ДОУ</a:t>
          </a:r>
          <a:endParaRPr lang="ru-RU" sz="5700" kern="1200" dirty="0"/>
        </a:p>
      </dsp:txBody>
      <dsp:txXfrm>
        <a:off x="2458948" y="2287717"/>
        <a:ext cx="3207674" cy="1417997"/>
      </dsp:txXfrm>
    </dsp:sp>
    <dsp:sp modelId="{B7C5DB32-8D62-4D84-A303-7E2B7F54EA31}">
      <dsp:nvSpPr>
        <dsp:cNvPr id="0" name=""/>
        <dsp:cNvSpPr/>
      </dsp:nvSpPr>
      <dsp:spPr>
        <a:xfrm>
          <a:off x="1645644" y="4012996"/>
          <a:ext cx="1649659" cy="123801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3FA5C-BF6F-4B6F-85A0-39AABA118AB8}">
      <dsp:nvSpPr>
        <dsp:cNvPr id="0" name=""/>
        <dsp:cNvSpPr/>
      </dsp:nvSpPr>
      <dsp:spPr>
        <a:xfrm>
          <a:off x="2458948" y="4021623"/>
          <a:ext cx="6415348" cy="12380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ДО</a:t>
          </a:r>
          <a:endParaRPr lang="ru-RU" sz="5700" kern="1200" dirty="0"/>
        </a:p>
      </dsp:txBody>
      <dsp:txXfrm>
        <a:off x="2458948" y="4021623"/>
        <a:ext cx="3207674" cy="1238019"/>
      </dsp:txXfrm>
    </dsp:sp>
    <dsp:sp modelId="{4D622F67-421B-43B4-85D8-EDE97FF36540}">
      <dsp:nvSpPr>
        <dsp:cNvPr id="0" name=""/>
        <dsp:cNvSpPr/>
      </dsp:nvSpPr>
      <dsp:spPr>
        <a:xfrm>
          <a:off x="4879651" y="110795"/>
          <a:ext cx="4530519" cy="19600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Учителей математики </a:t>
          </a:r>
          <a:r>
            <a:rPr lang="ru-RU" sz="1400" kern="1200" dirty="0" smtClean="0"/>
            <a:t>(8 </a:t>
          </a:r>
          <a:r>
            <a:rPr lang="ru-RU" sz="1400" kern="1200" dirty="0" err="1" smtClean="0"/>
            <a:t>учр</a:t>
          </a:r>
          <a:r>
            <a:rPr lang="ru-RU" sz="1400" kern="1200" dirty="0" smtClean="0"/>
            <a:t>. 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Учителей русского языка </a:t>
          </a:r>
          <a:r>
            <a:rPr lang="ru-RU" sz="1400" kern="1200" dirty="0" smtClean="0"/>
            <a:t>(7 </a:t>
          </a:r>
          <a:r>
            <a:rPr lang="ru-RU" sz="1400" kern="1200" dirty="0" err="1" smtClean="0"/>
            <a:t>учр</a:t>
          </a:r>
          <a:r>
            <a:rPr lang="ru-RU" sz="1400" kern="1200" dirty="0" smtClean="0"/>
            <a:t>.)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Педагог-психолог (5 </a:t>
          </a:r>
          <a:r>
            <a:rPr lang="ru-RU" sz="1400" kern="1200" dirty="0" err="1" smtClean="0"/>
            <a:t>учр</a:t>
          </a:r>
          <a:r>
            <a:rPr lang="ru-RU" sz="1400" kern="1200" dirty="0" smtClean="0"/>
            <a:t>.)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Учителей </a:t>
          </a:r>
          <a:r>
            <a:rPr lang="ru-RU" sz="1400" kern="1200" dirty="0" smtClean="0"/>
            <a:t>истории </a:t>
          </a:r>
          <a:r>
            <a:rPr lang="ru-RU" sz="1400" kern="1200" dirty="0" smtClean="0"/>
            <a:t>(4 </a:t>
          </a:r>
          <a:r>
            <a:rPr lang="ru-RU" sz="1400" kern="1200" dirty="0" err="1" smtClean="0"/>
            <a:t>учр</a:t>
          </a:r>
          <a:r>
            <a:rPr lang="ru-RU" sz="1400" kern="1200" dirty="0" smtClean="0"/>
            <a:t>.)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Учителей физики (4 </a:t>
          </a:r>
          <a:r>
            <a:rPr lang="ru-RU" sz="1400" kern="1200" dirty="0" err="1" smtClean="0"/>
            <a:t>учр</a:t>
          </a:r>
          <a:r>
            <a:rPr lang="ru-RU" sz="1400" kern="1200" dirty="0" smtClean="0"/>
            <a:t>.)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Учителей труда (технологии) </a:t>
          </a:r>
          <a:r>
            <a:rPr lang="ru-RU" sz="1400" kern="1200" dirty="0" smtClean="0"/>
            <a:t>(2 </a:t>
          </a:r>
          <a:r>
            <a:rPr lang="ru-RU" sz="1400" kern="1200" dirty="0" err="1" smtClean="0"/>
            <a:t>учр</a:t>
          </a:r>
          <a:r>
            <a:rPr lang="ru-RU" sz="1400" kern="1200" dirty="0" smtClean="0"/>
            <a:t>.)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Учителей - дефектологов (2 </a:t>
          </a:r>
          <a:r>
            <a:rPr lang="ru-RU" sz="1400" kern="1200" dirty="0" err="1" smtClean="0"/>
            <a:t>учр</a:t>
          </a:r>
          <a:r>
            <a:rPr lang="ru-RU" sz="1400" kern="1200" dirty="0" smtClean="0"/>
            <a:t>.)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Педагог дополнительного образования(2 </a:t>
          </a:r>
          <a:r>
            <a:rPr lang="ru-RU" sz="1400" kern="1200" dirty="0" err="1" smtClean="0"/>
            <a:t>учр</a:t>
          </a:r>
          <a:r>
            <a:rPr lang="ru-RU" sz="1400" kern="1200" dirty="0" smtClean="0"/>
            <a:t>.)</a:t>
          </a:r>
          <a:endParaRPr lang="ru-RU" sz="1400" kern="1200" dirty="0"/>
        </a:p>
      </dsp:txBody>
      <dsp:txXfrm>
        <a:off x="4879651" y="110795"/>
        <a:ext cx="4530519" cy="1960065"/>
      </dsp:txXfrm>
    </dsp:sp>
    <dsp:sp modelId="{677FE0E4-F9CB-4F53-BB30-700DD8202137}">
      <dsp:nvSpPr>
        <dsp:cNvPr id="0" name=""/>
        <dsp:cNvSpPr/>
      </dsp:nvSpPr>
      <dsp:spPr>
        <a:xfrm>
          <a:off x="4904607" y="2174772"/>
          <a:ext cx="4425884" cy="16496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Воспитателей </a:t>
          </a:r>
          <a:r>
            <a:rPr lang="ru-RU" sz="1400" kern="1200" dirty="0" smtClean="0"/>
            <a:t>(5 </a:t>
          </a:r>
          <a:r>
            <a:rPr lang="ru-RU" sz="1400" kern="1200" dirty="0" err="1" smtClean="0"/>
            <a:t>учр</a:t>
          </a:r>
          <a:r>
            <a:rPr lang="ru-RU" sz="1400" kern="1200" dirty="0" smtClean="0"/>
            <a:t>.)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Музыкальных руководителей </a:t>
          </a:r>
          <a:r>
            <a:rPr lang="ru-RU" sz="1400" kern="1200" dirty="0" smtClean="0"/>
            <a:t>(2 </a:t>
          </a:r>
          <a:r>
            <a:rPr lang="ru-RU" sz="1400" kern="1200" dirty="0" err="1" smtClean="0"/>
            <a:t>учр</a:t>
          </a:r>
          <a:r>
            <a:rPr lang="ru-RU" sz="1400" kern="1200" dirty="0" smtClean="0"/>
            <a:t>.)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Инструктор ФИЗО (2 </a:t>
          </a:r>
          <a:r>
            <a:rPr lang="ru-RU" sz="1400" kern="1200" dirty="0" err="1" smtClean="0"/>
            <a:t>учр</a:t>
          </a:r>
          <a:r>
            <a:rPr lang="ru-RU" sz="1400" kern="1200" dirty="0" smtClean="0"/>
            <a:t>.)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Педагогов-психологов (2 </a:t>
          </a:r>
          <a:r>
            <a:rPr lang="ru-RU" sz="1400" kern="1200" dirty="0" err="1" smtClean="0"/>
            <a:t>учр</a:t>
          </a:r>
          <a:r>
            <a:rPr lang="ru-RU" sz="1400" kern="1200" dirty="0" smtClean="0"/>
            <a:t>.)</a:t>
          </a:r>
          <a:endParaRPr lang="ru-RU" sz="1400" kern="1200" dirty="0"/>
        </a:p>
      </dsp:txBody>
      <dsp:txXfrm>
        <a:off x="4904607" y="2174772"/>
        <a:ext cx="4425884" cy="1649659"/>
      </dsp:txXfrm>
    </dsp:sp>
    <dsp:sp modelId="{DB9C186B-EB46-4649-83E4-277391639859}">
      <dsp:nvSpPr>
        <dsp:cNvPr id="0" name=""/>
        <dsp:cNvSpPr/>
      </dsp:nvSpPr>
      <dsp:spPr>
        <a:xfrm>
          <a:off x="5086899" y="3781309"/>
          <a:ext cx="4217642" cy="16496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Тренера преподаватели (4)</a:t>
          </a:r>
          <a:endParaRPr lang="ru-RU" sz="1400" kern="1200" dirty="0"/>
        </a:p>
      </dsp:txBody>
      <dsp:txXfrm>
        <a:off x="5086899" y="3781309"/>
        <a:ext cx="4217642" cy="1649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370" y="1241028"/>
            <a:ext cx="5956935" cy="335077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BA6E-98E6-4441-909E-D9B011332538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0BA6E-98E6-4441-909E-D9B011332538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0BA6E-98E6-4441-909E-D9B011332538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E7803-81F8-4333-829A-EFFD465CAA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3933" y="764885"/>
            <a:ext cx="6270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«город Усолье-Сибирское»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" r="9506"/>
          <a:stretch>
            <a:fillRect/>
          </a:stretch>
        </p:blipFill>
        <p:spPr bwMode="auto">
          <a:xfrm>
            <a:off x="480911" y="291633"/>
            <a:ext cx="3587560" cy="268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028" y="76504"/>
            <a:ext cx="1276350" cy="1714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85" y="1919662"/>
            <a:ext cx="5077361" cy="23459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6" b="16290"/>
          <a:stretch/>
        </p:blipFill>
        <p:spPr>
          <a:xfrm>
            <a:off x="4261449" y="4481608"/>
            <a:ext cx="4232694" cy="2099759"/>
          </a:xfrm>
          <a:prstGeom prst="rect">
            <a:avLst/>
          </a:prstGeom>
        </p:spPr>
      </p:pic>
      <p:pic>
        <p:nvPicPr>
          <p:cNvPr id="1026" name="Picture 2" descr="ad22b7c6d7aecd1b0bd9db7c497031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t="226" r="50525" b="13063"/>
          <a:stretch>
            <a:fillRect/>
          </a:stretch>
        </p:blipFill>
        <p:spPr bwMode="auto">
          <a:xfrm>
            <a:off x="1302588" y="3343316"/>
            <a:ext cx="2151114" cy="302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897035" y="0"/>
            <a:ext cx="2119256" cy="1534412"/>
            <a:chOff x="954850" y="579005"/>
            <a:chExt cx="2756538" cy="219646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850" y="579005"/>
              <a:ext cx="2756538" cy="2196468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811" y="992874"/>
              <a:ext cx="407762" cy="63884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32650" y="1480276"/>
              <a:ext cx="2342921" cy="5286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Муниципальное образование «город Усолье-Сибирское»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2133" y="366072"/>
            <a:ext cx="808938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города Усолье-Сибирское сегодня: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9033" y="2138217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1109" y="1156489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517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33" y="1083101"/>
            <a:ext cx="866775" cy="10551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75" y="2559163"/>
            <a:ext cx="839254" cy="1054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2619" y="3712732"/>
            <a:ext cx="1172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03882" y="2591830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406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395" y="5396192"/>
            <a:ext cx="3253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дополнительного образования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03882" y="428536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4663" y="4215084"/>
            <a:ext cx="1295400" cy="9715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8601" y="2654455"/>
            <a:ext cx="1295400" cy="11334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7151" y="1224681"/>
            <a:ext cx="1638300" cy="9334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48649" y="2286990"/>
            <a:ext cx="2929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организации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93738" y="1382855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48649" y="3778448"/>
            <a:ext cx="3517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образовательные организации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72712" y="2805693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93535" y="5399204"/>
            <a:ext cx="3550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дополнительного образования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01514" y="429696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0856" y="5962259"/>
            <a:ext cx="3964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педагогических работников -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1257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48649" y="5969200"/>
            <a:ext cx="4064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образовательных учреждений      -  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96" y="4034909"/>
            <a:ext cx="953722" cy="14187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897035" y="0"/>
            <a:ext cx="2119256" cy="1534412"/>
            <a:chOff x="954850" y="579005"/>
            <a:chExt cx="2756538" cy="219646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850" y="579005"/>
              <a:ext cx="2756538" cy="2196468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811" y="992874"/>
              <a:ext cx="407762" cy="63884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32650" y="1480276"/>
              <a:ext cx="2342921" cy="5286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Муниципальное образование «город Усолье-Сибирское»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2133" y="366072"/>
            <a:ext cx="9492479" cy="492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Ждем в образовательные учреждения  города Усолье-Сибирское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45384161"/>
              </p:ext>
            </p:extLst>
          </p:nvPr>
        </p:nvGraphicFramePr>
        <p:xfrm>
          <a:off x="1022708" y="998943"/>
          <a:ext cx="9164784" cy="6014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3132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897035" y="0"/>
            <a:ext cx="2119256" cy="1534412"/>
            <a:chOff x="954850" y="579005"/>
            <a:chExt cx="2756538" cy="219646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850" y="579005"/>
              <a:ext cx="2756538" cy="2196468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811" y="992874"/>
              <a:ext cx="407762" cy="63884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32650" y="1480276"/>
              <a:ext cx="2342921" cy="5286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Муниципальное образование «город Усолье-Сибирское»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2133" y="366072"/>
            <a:ext cx="5415331" cy="492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молодых специалистов</a:t>
            </a:r>
          </a:p>
        </p:txBody>
      </p:sp>
      <p:sp>
        <p:nvSpPr>
          <p:cNvPr id="10" name="Объект 2"/>
          <p:cNvSpPr txBox="1"/>
          <p:nvPr/>
        </p:nvSpPr>
        <p:spPr>
          <a:xfrm>
            <a:off x="555812" y="1385046"/>
            <a:ext cx="8521513" cy="51068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Стимулирующие выплаты: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3 лет работы – 20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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оклада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 до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работы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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оклада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работы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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оклада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в предоставлении мест детям в ДОУ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 нуждающиеся обеспечиваются муниципальным жильем в течении 3 месяцев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жилья молодым семьям в рамках подпрограммы «Молодым семьям – доступное жилье»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 Совет молодых специалистов работников образовательных учреждений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117" y="1874902"/>
            <a:ext cx="2814638" cy="1876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655" y="4543425"/>
            <a:ext cx="2800350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897035" y="0"/>
            <a:ext cx="2119256" cy="1534412"/>
            <a:chOff x="954850" y="579005"/>
            <a:chExt cx="2756538" cy="219646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850" y="579005"/>
              <a:ext cx="2756538" cy="2196468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811" y="992874"/>
              <a:ext cx="407762" cy="63884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32650" y="1480276"/>
              <a:ext cx="2342921" cy="5286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Муниципальное образование «город Усолье-Сибирское»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4183" y="367977"/>
            <a:ext cx="9492479" cy="4914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</a:t>
            </a:r>
          </a:p>
        </p:txBody>
      </p:sp>
      <p:sp>
        <p:nvSpPr>
          <p:cNvPr id="10" name="Объект 2"/>
          <p:cNvSpPr txBox="1"/>
          <p:nvPr/>
        </p:nvSpPr>
        <p:spPr>
          <a:xfrm>
            <a:off x="555812" y="1385046"/>
            <a:ext cx="10515600" cy="51068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  <a:buSzTx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адрес: 665452, Иркутская область, г. Усолье-Сибирское, ул. Богдана Хмельницкого, д. 30</a:t>
            </a:r>
          </a:p>
          <a:p>
            <a:pPr algn="l">
              <a:buClrTx/>
              <a:buSzTx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адрес: 665452, Иркутская область, г. Усолье-Сибирское, ул. Богдана Хмельницкого, д. 30</a:t>
            </a:r>
          </a:p>
          <a:p>
            <a:pPr algn="l">
              <a:buClrTx/>
              <a:buSzTx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Тел./факс: (8-39543) 6-79-40, (8-39543)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6-80-98 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сотрудников</a:t>
            </a:r>
          </a:p>
          <a:p>
            <a:pPr algn="l">
              <a:buClrTx/>
              <a:buSzTx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usobr@usolie-sibirskoe.ru</a:t>
            </a:r>
          </a:p>
          <a:p>
            <a:pPr algn="l">
              <a:buClrTx/>
              <a:buSzTx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работы: с 8.00 ч. до 17.00 ч., обед с 12.00 ч. до 13.00 ч.,</a:t>
            </a:r>
          </a:p>
          <a:p>
            <a:pPr algn="l">
              <a:buClrTx/>
              <a:buSzTx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суббота, воскресенье - выходной</a:t>
            </a:r>
          </a:p>
          <a:p>
            <a:pPr algn="l">
              <a:buClrTx/>
              <a:buSzTx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897035" y="0"/>
            <a:ext cx="2119256" cy="1534412"/>
            <a:chOff x="954850" y="579005"/>
            <a:chExt cx="2756538" cy="219646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850" y="579005"/>
              <a:ext cx="2756538" cy="2196468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811" y="992874"/>
              <a:ext cx="407762" cy="63884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32650" y="1480276"/>
              <a:ext cx="2342921" cy="5286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Муниципальное образование «город Усолье-Сибирское»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2133" y="366072"/>
            <a:ext cx="7786478" cy="492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мероприятия в системе образования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/>
          <p:nvPr/>
        </p:nvSpPr>
        <p:spPr>
          <a:xfrm>
            <a:off x="451748" y="1104112"/>
            <a:ext cx="10234225" cy="38232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профессий «Взгляд в будущее»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«Лидеры образования»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проекта «Учитель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звонок со «Школой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«Креативная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молодёжЪ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t="17731" b="19674"/>
          <a:stretch/>
        </p:blipFill>
        <p:spPr>
          <a:xfrm>
            <a:off x="8606237" y="4023655"/>
            <a:ext cx="2806509" cy="2342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164" y="4023655"/>
            <a:ext cx="3162719" cy="23720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48" y="4023655"/>
            <a:ext cx="3162720" cy="237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7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1553" y="1126913"/>
            <a:ext cx="8175413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8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ОБЩЕЕ ОБРАЗОВАНИЕ</a:t>
            </a:r>
            <a:endParaRPr lang="ru-RU" sz="2880" b="1" dirty="0"/>
          </a:p>
        </p:txBody>
      </p:sp>
      <p:pic>
        <p:nvPicPr>
          <p:cNvPr id="12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805" y="2621451"/>
            <a:ext cx="3011598" cy="1690608"/>
          </a:xfrm>
          <a:prstGeom prst="rect">
            <a:avLst/>
          </a:prstGeom>
        </p:spPr>
      </p:pic>
      <p:pic>
        <p:nvPicPr>
          <p:cNvPr id="14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2849" y="1489078"/>
            <a:ext cx="3116634" cy="1753518"/>
          </a:xfrm>
          <a:prstGeom prst="rect">
            <a:avLst/>
          </a:prstGeom>
        </p:spPr>
      </p:pic>
      <p:pic>
        <p:nvPicPr>
          <p:cNvPr id="15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789" y="2234941"/>
            <a:ext cx="1115915" cy="826849"/>
          </a:xfrm>
          <a:prstGeom prst="rect">
            <a:avLst/>
          </a:prstGeom>
        </p:spPr>
      </p:pic>
      <p:sp>
        <p:nvSpPr>
          <p:cNvPr id="17" name="TextBox 4"/>
          <p:cNvSpPr txBox="1"/>
          <p:nvPr/>
        </p:nvSpPr>
        <p:spPr>
          <a:xfrm>
            <a:off x="4182213" y="3338162"/>
            <a:ext cx="6108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АТОМ-классы на базе МБОУ «СОШ №12</a:t>
            </a:r>
            <a:r>
              <a:rPr lang="ru-RU" sz="2400" b="1" dirty="0">
                <a:solidFill>
                  <a:srgbClr val="002060"/>
                </a:solidFill>
              </a:rPr>
              <a:t>» , МБОУ «Гимназия №9»,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TextBox 4"/>
          <p:cNvSpPr txBox="1"/>
          <p:nvPr/>
        </p:nvSpPr>
        <p:spPr>
          <a:xfrm>
            <a:off x="1539555" y="1759677"/>
            <a:ext cx="81392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sym typeface="+mn-ea"/>
              </a:rPr>
              <a:t>Менделеевские классы на базе МБОУ «Лицей №1»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897035" y="0"/>
            <a:ext cx="2119256" cy="1534412"/>
            <a:chOff x="954850" y="579005"/>
            <a:chExt cx="2756538" cy="2196468"/>
          </a:xfrm>
        </p:grpSpPr>
        <p:pic>
          <p:nvPicPr>
            <p:cNvPr id="5" name="Рисунок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850" y="579005"/>
              <a:ext cx="2756538" cy="2196468"/>
            </a:xfrm>
            <a:prstGeom prst="rect">
              <a:avLst/>
            </a:prstGeom>
          </p:spPr>
        </p:pic>
        <p:pic>
          <p:nvPicPr>
            <p:cNvPr id="6" name="Рисунок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51811" y="992874"/>
              <a:ext cx="407762" cy="638841"/>
            </a:xfrm>
            <a:prstGeom prst="rect">
              <a:avLst/>
            </a:prstGeom>
          </p:spPr>
        </p:pic>
        <p:sp>
          <p:nvSpPr>
            <p:cNvPr id="7" name="TextBox 5"/>
            <p:cNvSpPr txBox="1"/>
            <p:nvPr/>
          </p:nvSpPr>
          <p:spPr>
            <a:xfrm>
              <a:off x="1332650" y="1480276"/>
              <a:ext cx="2342921" cy="5286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Муниципальное образование «город Усолье-Сибирское»</a:t>
              </a:r>
            </a:p>
          </p:txBody>
        </p:sp>
      </p:grpSp>
      <p:sp>
        <p:nvSpPr>
          <p:cNvPr id="8" name="TextBox 6"/>
          <p:cNvSpPr txBox="1"/>
          <p:nvPr/>
        </p:nvSpPr>
        <p:spPr>
          <a:xfrm>
            <a:off x="404183" y="367977"/>
            <a:ext cx="9492479" cy="4914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системы образования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432570" y="4407625"/>
            <a:ext cx="115561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Педагогические классы МБОУ «СОШ №2», МБОУ «СОШ №10», МБОУ «СОШ №16», МБОУ «Лицей №1»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Инженерные классы МБОУ «Гимназия №1», МБОУ «Гимназия №9», </a:t>
            </a:r>
            <a:r>
              <a:rPr lang="ru-RU" sz="2400" b="1" dirty="0">
                <a:solidFill>
                  <a:srgbClr val="002060"/>
                </a:solidFill>
                <a:sym typeface="+mn-ea"/>
              </a:rPr>
              <a:t>МБОУ «Лицей №1», </a:t>
            </a:r>
            <a:r>
              <a:rPr lang="ru-RU" sz="2400" b="1" dirty="0">
                <a:solidFill>
                  <a:srgbClr val="002060"/>
                </a:solidFill>
              </a:rPr>
              <a:t>МБОУ «СОШ №10», МБОУ «СОШ №12»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Кадетские классы МБОУ «СОШ №5», МБОУ «СОШ №6», МБОУ «СОШ №10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Медицинский класс </a:t>
            </a:r>
            <a:r>
              <a:rPr lang="ru-RU" sz="2400" b="1" dirty="0">
                <a:solidFill>
                  <a:srgbClr val="002060"/>
                </a:solidFill>
              </a:rPr>
              <a:t>МБОУ «Гимназия №1»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53250" y="39814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897035" y="0"/>
            <a:ext cx="2119256" cy="1534412"/>
            <a:chOff x="954850" y="579005"/>
            <a:chExt cx="2756538" cy="219646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850" y="579005"/>
              <a:ext cx="2756538" cy="2196468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811" y="992874"/>
              <a:ext cx="407762" cy="63884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32650" y="1480276"/>
              <a:ext cx="2342921" cy="5286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Муниципальное образование «город Усолье-Сибирское»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4183" y="367977"/>
            <a:ext cx="9492479" cy="4914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системы образования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4070" y="874260"/>
            <a:ext cx="618405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ОБЩЕЕ ОБРАЗОВАНИЕ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3318" y="5553307"/>
            <a:ext cx="11115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Bef>
                <a:spcPts val="200"/>
              </a:spcBef>
              <a:spcAft>
                <a:spcPts val="0"/>
              </a:spcAft>
            </a:pP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плата педагогических работников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за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57825,9 рублей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(2022 год - 48 689,25 рублей,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-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55 884,38 рублей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990599" y="3552824"/>
            <a:ext cx="118967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042744"/>
              </p:ext>
            </p:extLst>
          </p:nvPr>
        </p:nvGraphicFramePr>
        <p:xfrm>
          <a:off x="3123327" y="1587464"/>
          <a:ext cx="6773335" cy="365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048">
                  <a:extLst>
                    <a:ext uri="{9D8B030D-6E8A-4147-A177-3AD203B41FA5}">
                      <a16:colId xmlns:a16="http://schemas.microsoft.com/office/drawing/2014/main" val="3087753621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3863396595"/>
                    </a:ext>
                  </a:extLst>
                </a:gridCol>
                <a:gridCol w="1699678">
                  <a:extLst>
                    <a:ext uri="{9D8B030D-6E8A-4147-A177-3AD203B41FA5}">
                      <a16:colId xmlns:a16="http://schemas.microsoft.com/office/drawing/2014/main" val="368664824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419095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02182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педагогов, имеющих высшее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квалификации (доля педагогов с высшей и первой КК), %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педагогов, прошедших курсы повышение квалификации, %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88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77,48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62,05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82,52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53624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76,41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62,34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89,38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5891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44535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2798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223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33988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2273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577</Words>
  <Application>Microsoft Office PowerPoint</Application>
  <PresentationFormat>Широкоэкранный</PresentationFormat>
  <Paragraphs>107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Оксана Блинова</cp:lastModifiedBy>
  <cp:revision>46</cp:revision>
  <cp:lastPrinted>2021-03-31T04:34:00Z</cp:lastPrinted>
  <dcterms:created xsi:type="dcterms:W3CDTF">2021-03-31T01:59:00Z</dcterms:created>
  <dcterms:modified xsi:type="dcterms:W3CDTF">2026-03-12T10:44:10Z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8AC98E1F2E144B93A51BAA77C739B91E</vt:lpwstr>
  </property>
  <property fmtid="{D5CDD505-2E9C-101B-9397-08002B2CF9AE}" pid="3" name="KSOProductBuildVer">
    <vt:lpwstr>1049-11.2.0.10323</vt:lpwstr>
  </property>
</Properties>
</file>